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orange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icolombia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red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yellow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134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13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14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Magdalena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Casanare, La Guajira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13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2527799" y="2340985"/>
            <a:ext cx="2057664" cy="71947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7343057" y="2252001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558593" y="2225218"/>
            <a:ext cx="2250822" cy="1801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629191"/>
              </p:ext>
            </p:extLst>
          </p:nvPr>
        </p:nvGraphicFramePr>
        <p:xfrm>
          <a:off x="4947619" y="2247250"/>
          <a:ext cx="6426274" cy="20199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1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Manaure, Uribia, Urumita.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9962" y="353785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02586" y="275718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81295" y="2493291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3730" y="2793104"/>
            <a:ext cx="4169089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50103" y="306566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887350"/>
              </p:ext>
            </p:extLst>
          </p:nvPr>
        </p:nvGraphicFramePr>
        <p:xfrm>
          <a:off x="5539351" y="2804680"/>
          <a:ext cx="6815830" cy="10555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Ariporo, Trinidad.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43182" y="339894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96777" y="4840132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771" y="3189703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17642" y="184406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5026</TotalTime>
  <Words>1146</Words>
  <Application>Microsoft Office PowerPoint</Application>
  <PresentationFormat>Panorámica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Helvetica Neue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548</cp:revision>
  <dcterms:created xsi:type="dcterms:W3CDTF">2022-10-19T17:32:46Z</dcterms:created>
  <dcterms:modified xsi:type="dcterms:W3CDTF">2024-05-13T15:54:13Z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