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orange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icolombia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red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yellow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133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13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</a:t>
            </a:r>
            <a:r>
              <a:rPr lang="es-MX" sz="1600" b="1" dirty="0">
                <a:solidFill>
                  <a:srgbClr val="FF0000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Magdalena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Amarilla: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Bolívar, La Guajira, Magdalena, Norte De Santander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12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7343057" y="2225218"/>
            <a:ext cx="2057664" cy="719471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12402263" y="2740229"/>
            <a:ext cx="2044702" cy="89743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558593" y="2225218"/>
            <a:ext cx="2250822" cy="18014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5863619"/>
              </p:ext>
            </p:extLst>
          </p:nvPr>
        </p:nvGraphicFramePr>
        <p:xfrm>
          <a:off x="4947619" y="2247250"/>
          <a:ext cx="6426274" cy="20199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1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Cartagena De Indias.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Maicao,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9962" y="3537857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39720" y="3984551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22933" y="2756358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3436419"/>
              </p:ext>
            </p:extLst>
          </p:nvPr>
        </p:nvGraphicFramePr>
        <p:xfrm>
          <a:off x="4963504" y="2655574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8643" y="320305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F9559CE9-A4FF-4A8A-E349-86A9FB3960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92306" y="4463564"/>
            <a:ext cx="4169089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50103" y="306566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6357" y="3193769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914164"/>
              </p:ext>
            </p:extLst>
          </p:nvPr>
        </p:nvGraphicFramePr>
        <p:xfrm>
          <a:off x="12576623" y="2499880"/>
          <a:ext cx="6815830" cy="105557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7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7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15557" y="4238787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43542" y="3144682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00771" y="3189703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17642" y="1844061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5022</TotalTime>
  <Words>1148</Words>
  <Application>Microsoft Office PowerPoint</Application>
  <PresentationFormat>Panorámica</PresentationFormat>
  <Paragraphs>94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 Black</vt:lpstr>
      <vt:lpstr>Verdana</vt:lpstr>
      <vt:lpstr>Helvetica Neue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544</cp:revision>
  <dcterms:created xsi:type="dcterms:W3CDTF">2022-10-19T17:32:46Z</dcterms:created>
  <dcterms:modified xsi:type="dcterms:W3CDTF">2024-05-12T16:13:53Z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