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30" d="100"/>
          <a:sy n="130" d="100"/>
        </p:scale>
        <p:origin x="96" y="-54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12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Bolívar, La Guajira, Norte De Santander, Sucre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11 de mayo de 2024 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2402263" y="1897779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12402263" y="274022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8144572" y="2288214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314922"/>
              </p:ext>
            </p:extLst>
          </p:nvPr>
        </p:nvGraphicFramePr>
        <p:xfrm>
          <a:off x="4918523" y="2247411"/>
          <a:ext cx="6815830" cy="12168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8302" y="283912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39720" y="3984551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524365"/>
              </p:ext>
            </p:extLst>
          </p:nvPr>
        </p:nvGraphicFramePr>
        <p:xfrm>
          <a:off x="4963504" y="2655574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643" y="32030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914164"/>
              </p:ext>
            </p:extLst>
          </p:nvPr>
        </p:nvGraphicFramePr>
        <p:xfrm>
          <a:off x="12576623" y="2499880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15557" y="423878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3542" y="314468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5017</TotalTime>
  <Words>1124</Words>
  <Application>Microsoft Office PowerPoint</Application>
  <PresentationFormat>Panorámica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541</cp:revision>
  <dcterms:created xsi:type="dcterms:W3CDTF">2022-10-19T17:32:46Z</dcterms:created>
  <dcterms:modified xsi:type="dcterms:W3CDTF">2024-05-11T16:05:33Z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