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71" r:id="rId4"/>
    <p:sldId id="269" r:id="rId5"/>
    <p:sldId id="261" r:id="rId6"/>
    <p:sldId id="274" r:id="rId7"/>
    <p:sldId id="264" r:id="rId8"/>
    <p:sldId id="265" r:id="rId9"/>
    <p:sldId id="266" r:id="rId10"/>
    <p:sldId id="267" r:id="rId11"/>
    <p:sldId id="268" r:id="rId12"/>
  </p:sldIdLst>
  <p:sldSz cx="12192000" cy="6858000"/>
  <p:notesSz cx="12192000" cy="6858000"/>
  <p:embeddedFontLst>
    <p:embeddedFont>
      <p:font typeface="Arial Black" panose="020B0A04020102020204" pitchFamily="34" charset="0"/>
      <p:bold r:id="rId14"/>
    </p:embeddedFont>
    <p:embeddedFont>
      <p:font typeface="Arial Narrow" panose="020B0606020202030204" pitchFamily="34" charset="0"/>
      <p:regular r:id="rId15"/>
      <p:bold r:id="rId16"/>
      <p:italic r:id="rId17"/>
      <p:boldItalic r:id="rId18"/>
    </p:embeddedFont>
    <p:embeddedFont>
      <p:font typeface="Helvetica Neue" panose="020B0604020202020204" charset="0"/>
      <p:regular r:id="rId19"/>
      <p:bold r:id="rId20"/>
      <p:italic r:id="rId21"/>
      <p:boldItalic r:id="rId22"/>
    </p:embeddedFont>
    <p:embeddedFont>
      <p:font typeface="Verdana" panose="020B060403050404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6005" autoAdjust="0"/>
  </p:normalViewPr>
  <p:slideViewPr>
    <p:cSldViewPr snapToGrid="0">
      <p:cViewPr>
        <p:scale>
          <a:sx n="110" d="100"/>
          <a:sy n="110" d="100"/>
        </p:scale>
        <p:origin x="474" y="90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red_icv.jpg" TargetMode="External"/><Relationship Id="rId13" Type="http://schemas.openxmlformats.org/officeDocument/2006/relationships/image" Target="../media/image16.jpg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yellow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torta_regiones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icolombia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file:///O:\Mi%20unidad\OSPA\01.%20Tematicas\04.%20Incendios\01.%20Productos\postmodelo_icv\temporales\icaribe.jpg" TargetMode="Externa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1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image" Target="file:///O:\Mi%20unidad\OSPA\01.%20Tematicas\04.%20Incendios\01.%20Productos\postmodelo_icv\temporales\ipacifico.jp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orinoquia.jpg" TargetMode="External"/><Relationship Id="rId5" Type="http://schemas.openxmlformats.org/officeDocument/2006/relationships/image" Target="../media/image25.jpe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4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amazonia.jpg" TargetMode="External"/><Relationship Id="rId5" Type="http://schemas.openxmlformats.org/officeDocument/2006/relationships/image" Target="../media/image26.jpe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131</a:t>
            </a:r>
            <a:endParaRPr lang="es-MX"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10 de mayo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11 de mayo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Carolina Valencia Monroy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537350"/>
            <a:ext cx="6895471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Amarilla:</a:t>
            </a:r>
            <a:r>
              <a:rPr lang="es-MX" sz="1600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unos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 de los departamentos de </a:t>
            </a:r>
            <a:r>
              <a:rPr lang="es-ES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Boyacá, Córdoba, La Guajira, Magdalena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lang="es-MX" sz="1600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979408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6" cy="46231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69F88C6-9210-B168-FA3A-A2ADBDD4752F}"/>
              </a:ext>
            </a:extLst>
          </p:cNvPr>
          <p:cNvSpPr txBox="1"/>
          <p:nvPr/>
        </p:nvSpPr>
        <p:spPr>
          <a:xfrm>
            <a:off x="12334875" y="2686377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 los departamentos de Amazonas y Casanare.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EC3118E-FCF3-FEC8-5B09-7D23AB50F507}"/>
              </a:ext>
            </a:extLst>
          </p:cNvPr>
          <p:cNvSpPr txBox="1"/>
          <p:nvPr/>
        </p:nvSpPr>
        <p:spPr>
          <a:xfrm>
            <a:off x="12334875" y="3354162"/>
            <a:ext cx="92249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algunos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 los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departamentos de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Boyacá y Magdalena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622400" y="1463497"/>
            <a:ext cx="9164690" cy="44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10 de mayo de 2024 | 12:00 HLC</a:t>
            </a:r>
            <a:endParaRPr sz="1200" dirty="0"/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29457" y="1025188"/>
            <a:ext cx="3960214" cy="560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349929" y="2042000"/>
            <a:ext cx="2766430" cy="295577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12402263" y="1897779"/>
            <a:ext cx="2057664" cy="719471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12402263" y="2740229"/>
            <a:ext cx="2044702" cy="897438"/>
          </a:xfrm>
          <a:prstGeom prst="rect">
            <a:avLst/>
          </a:prstGeom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tretch>
            <a:fillRect/>
          </a:stretch>
        </p:blipFill>
        <p:spPr>
          <a:xfrm>
            <a:off x="8144572" y="2288214"/>
            <a:ext cx="2250822" cy="180146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0"/>
          </a:blip>
          <a:stretch>
            <a:fillRect/>
          </a:stretch>
        </p:blipFill>
        <p:spPr>
          <a:xfrm>
            <a:off x="-261257" y="769939"/>
            <a:ext cx="4640976" cy="640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04936B4-5A0F-A4E5-B964-A0156E7190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0160826"/>
              </p:ext>
            </p:extLst>
          </p:nvPr>
        </p:nvGraphicFramePr>
        <p:xfrm>
          <a:off x="4918523" y="2247411"/>
          <a:ext cx="6815830" cy="121681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53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864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Chimá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Manaure.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Sitionuevo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72783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58302" y="2839121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8"/>
          <p:cNvPicPr preferRelativeResize="0"/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140415" y="1215463"/>
            <a:ext cx="4492859" cy="491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7;p24" descr="Recurso 25.png">
            <a:extLst>
              <a:ext uri="{FF2B5EF4-FFF2-40B4-BE49-F238E27FC236}">
                <a16:creationId xmlns:a16="http://schemas.microsoft.com/office/drawing/2014/main" id="{FE559301-7F7D-9C80-9B54-89AD7C708E3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489280" y="3205653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57;p58">
            <a:extLst>
              <a:ext uri="{FF2B5EF4-FFF2-40B4-BE49-F238E27FC236}">
                <a16:creationId xmlns:a16="http://schemas.microsoft.com/office/drawing/2014/main" id="{7CF980FE-E4E0-48D1-DD62-8C38A3EE5CD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239720" y="3984551"/>
            <a:ext cx="499120" cy="445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oogle Shape;186;p59">
            <a:extLst>
              <a:ext uri="{FF2B5EF4-FFF2-40B4-BE49-F238E27FC236}">
                <a16:creationId xmlns:a16="http://schemas.microsoft.com/office/drawing/2014/main" id="{BB77236E-D1B4-4795-802B-2334B00E3E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7265911"/>
              </p:ext>
            </p:extLst>
          </p:nvPr>
        </p:nvGraphicFramePr>
        <p:xfrm>
          <a:off x="4963504" y="2655574"/>
          <a:ext cx="6815830" cy="1029189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53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8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Pesca.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613807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6" y="785917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4444" y="974036"/>
            <a:ext cx="4287799" cy="564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714702" y="2979705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A2D223CA-C975-B9B5-5E13-2B6D81A426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9046019"/>
              </p:ext>
            </p:extLst>
          </p:nvPr>
        </p:nvGraphicFramePr>
        <p:xfrm>
          <a:off x="12465684" y="7403978"/>
          <a:ext cx="6809325" cy="125671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4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4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90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80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7" name="Google Shape;158;p58">
            <a:extLst>
              <a:ext uri="{FF2B5EF4-FFF2-40B4-BE49-F238E27FC236}">
                <a16:creationId xmlns:a16="http://schemas.microsoft.com/office/drawing/2014/main" id="{C1928009-F118-6A01-BFA4-524B694C73B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18643" y="3203052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04;p4">
            <a:extLst>
              <a:ext uri="{FF2B5EF4-FFF2-40B4-BE49-F238E27FC236}">
                <a16:creationId xmlns:a16="http://schemas.microsoft.com/office/drawing/2014/main" id="{F9559CE9-A4FF-4A8A-E349-86A9FB3960D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992306" y="4463564"/>
            <a:ext cx="4169089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7;p58">
            <a:extLst>
              <a:ext uri="{FF2B5EF4-FFF2-40B4-BE49-F238E27FC236}">
                <a16:creationId xmlns:a16="http://schemas.microsoft.com/office/drawing/2014/main" id="{1EF32501-A8E9-7E27-FDA1-0D97BAFF146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850103" y="3065662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7;p24" descr="Recurso 25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870451" y="1632029"/>
            <a:ext cx="458425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C63644E5-9CB9-DC6A-0AB2-24036E948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4293049"/>
              </p:ext>
            </p:extLst>
          </p:nvPr>
        </p:nvGraphicFramePr>
        <p:xfrm>
          <a:off x="12689544" y="3379904"/>
          <a:ext cx="7570364" cy="1901498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88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Acandí.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285659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Contadero, Córdoba,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Gualmatán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Iles, Ospina, Potosí, Pupiales, Sapuyes, Tangua.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1" name="Google Shape;186;p59">
            <a:extLst>
              <a:ext uri="{FF2B5EF4-FFF2-40B4-BE49-F238E27FC236}">
                <a16:creationId xmlns:a16="http://schemas.microsoft.com/office/drawing/2014/main" id="{5CE7BAF6-E7F7-146A-89E7-0923D6A753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4164373"/>
              </p:ext>
            </p:extLst>
          </p:nvPr>
        </p:nvGraphicFramePr>
        <p:xfrm>
          <a:off x="12451186" y="5082418"/>
          <a:ext cx="7570364" cy="1706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3420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2" name="Google Shape;186;p59">
            <a:extLst>
              <a:ext uri="{FF2B5EF4-FFF2-40B4-BE49-F238E27FC236}">
                <a16:creationId xmlns:a16="http://schemas.microsoft.com/office/drawing/2014/main" id="{255986BB-5965-F7F1-5163-D0056D6B55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4600371"/>
              </p:ext>
            </p:extLst>
          </p:nvPr>
        </p:nvGraphicFramePr>
        <p:xfrm>
          <a:off x="12643920" y="416317"/>
          <a:ext cx="7184896" cy="1267275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07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77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73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54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60451" y="1054303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43920" y="3325542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8C502FAF-B0EA-25FC-863A-B50C89A916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56701" y="2147811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410041896"/>
              </p:ext>
            </p:extLst>
          </p:nvPr>
        </p:nvGraphicFramePr>
        <p:xfrm>
          <a:off x="13243723" y="2004339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El Carmen De Atrato.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La Unión, La Victoria, Palmira, Roldanillo, Sevilla,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467273" y="958055"/>
            <a:ext cx="3437977" cy="5738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30034" y="2011244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5E4545A0-6B4C-B252-9D3E-6EF79264A2B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86357" y="3193769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815203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ORINOQUÍA</a:t>
            </a:r>
            <a:endParaRPr dirty="0"/>
          </a:p>
        </p:txBody>
      </p:sp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5914164"/>
              </p:ext>
            </p:extLst>
          </p:nvPr>
        </p:nvGraphicFramePr>
        <p:xfrm>
          <a:off x="12576623" y="2499880"/>
          <a:ext cx="6815830" cy="1055574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778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78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Arauca.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80350" y="1642507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13204" y="3555454"/>
            <a:ext cx="484369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42766" y="1331844"/>
            <a:ext cx="4538563" cy="533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8;p58">
            <a:extLst>
              <a:ext uri="{FF2B5EF4-FFF2-40B4-BE49-F238E27FC236}">
                <a16:creationId xmlns:a16="http://schemas.microsoft.com/office/drawing/2014/main" id="{1BC02411-1921-2F20-C9F3-5797D4F2EE2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315557" y="4238787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60B6CD79-504C-9D7F-21A5-A3A91110C8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743542" y="3144682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10912" y="3189703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68785" y="1269801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3916085"/>
              </p:ext>
            </p:extLst>
          </p:nvPr>
        </p:nvGraphicFramePr>
        <p:xfrm>
          <a:off x="12927339" y="766901"/>
          <a:ext cx="6821996" cy="1005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6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5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229456" y="1525065"/>
            <a:ext cx="4909073" cy="502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8BA005FF-DCE2-DF4E-F830-F0E3F3C82BE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00771" y="3189703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8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817642" y="1844061"/>
            <a:ext cx="451143" cy="445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5016</TotalTime>
  <Words>1117</Words>
  <Application>Microsoft Office PowerPoint</Application>
  <PresentationFormat>Panorámica</PresentationFormat>
  <Paragraphs>91</Paragraphs>
  <Slides>11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Helvetica Neue</vt:lpstr>
      <vt:lpstr>Arial</vt:lpstr>
      <vt:lpstr>Arial Narrow</vt:lpstr>
      <vt:lpstr>Calibri</vt:lpstr>
      <vt:lpstr>Arial Black</vt:lpstr>
      <vt:lpstr>Verdana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538</cp:revision>
  <dcterms:created xsi:type="dcterms:W3CDTF">2022-10-19T17:32:46Z</dcterms:created>
  <dcterms:modified xsi:type="dcterms:W3CDTF">2024-05-10T16:05:30Z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