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9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10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Bolívar, Cundinamarca, Córdoba y La Guajira 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09 de mayo de 2024 |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45482" y="2636104"/>
            <a:ext cx="2057664" cy="71947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58444" y="3521279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420922" y="2617250"/>
            <a:ext cx="2250822" cy="1801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04936B4-5A0F-A4E5-B964-A0156E719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3046246"/>
              </p:ext>
            </p:extLst>
          </p:nvPr>
        </p:nvGraphicFramePr>
        <p:xfrm>
          <a:off x="4918523" y="2247411"/>
          <a:ext cx="6815830" cy="17959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3173" y="346518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3648" y="2790222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6380" y="376764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2306" y="4463564"/>
            <a:ext cx="4169089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838051"/>
              </p:ext>
            </p:extLst>
          </p:nvPr>
        </p:nvGraphicFramePr>
        <p:xfrm>
          <a:off x="4963504" y="2655574"/>
          <a:ext cx="6815830" cy="168783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Pesca.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1629" y="319352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29246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914164"/>
              </p:ext>
            </p:extLst>
          </p:nvPr>
        </p:nvGraphicFramePr>
        <p:xfrm>
          <a:off x="12576623" y="2499880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15557" y="4238787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5013</TotalTime>
  <Words>1126</Words>
  <Application>Microsoft Office PowerPoint</Application>
  <PresentationFormat>Panorámica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535</cp:revision>
  <dcterms:created xsi:type="dcterms:W3CDTF">2022-10-19T17:32:46Z</dcterms:created>
  <dcterms:modified xsi:type="dcterms:W3CDTF">2024-05-09T15:54:52Z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