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aribe.jpg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128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7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8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 err="1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Jhon</a:t>
            </a: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Bermúdez González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</a:t>
            </a:r>
            <a:r>
              <a:rPr lang="es-MX" sz="1600" b="0" i="0" u="none" strike="noStrike" cap="none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 departamento de Boyacá.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 departamento de Magdalena.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Amarilla: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Arauca, Bolívar y La Guajira 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07 de mayo de 2024 | 16:00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7245482" y="2617250"/>
            <a:ext cx="2057664" cy="811750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58444" y="3521279"/>
            <a:ext cx="2044702" cy="897438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9420922" y="2617250"/>
            <a:ext cx="2250822" cy="18014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640976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04936B4-5A0F-A4E5-B964-A0156E7190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8925907"/>
              </p:ext>
            </p:extLst>
          </p:nvPr>
        </p:nvGraphicFramePr>
        <p:xfrm>
          <a:off x="4918523" y="2285511"/>
          <a:ext cx="6815830" cy="162926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3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  <a:tr h="6586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Cartagena De Indias.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8182" y="2788639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3648" y="3341358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49460" y="2255316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70451" y="383543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7DECC7ED-AB21-13AE-A4C4-8D5FC1EB82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2563896"/>
              </p:ext>
            </p:extLst>
          </p:nvPr>
        </p:nvGraphicFramePr>
        <p:xfrm>
          <a:off x="4664951" y="2799221"/>
          <a:ext cx="6875739" cy="961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63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1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u="none" strike="noStrike" cap="none" dirty="0">
                          <a:solidFill>
                            <a:schemeClr val="dk1"/>
                          </a:solidFill>
                        </a:rPr>
                        <a:t>BOYACA : Pesca.</a:t>
                      </a:r>
                      <a:endParaRPr lang="es-ES"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70451" y="257587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F9559CE9-A4FF-4A8A-E349-86A9FB3960D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92306" y="4463564"/>
            <a:ext cx="4169089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7;p24" descr="Recurso 25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95395" y="3260780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40035181-CA55-5D2B-E8D6-8B843E0C66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7742" y="889940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4543454"/>
              </p:ext>
            </p:extLst>
          </p:nvPr>
        </p:nvGraphicFramePr>
        <p:xfrm>
          <a:off x="5042348" y="2773476"/>
          <a:ext cx="6815830" cy="105557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78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7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46075" y="335296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00771" y="3189703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17642" y="1844061"/>
            <a:ext cx="451143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4910</TotalTime>
  <Words>1125</Words>
  <Application>Microsoft Office PowerPoint</Application>
  <PresentationFormat>Panorámica</PresentationFormat>
  <Paragraphs>93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Arial Black</vt:lpstr>
      <vt:lpstr>Verdana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523</cp:revision>
  <dcterms:created xsi:type="dcterms:W3CDTF">2022-10-19T17:32:46Z</dcterms:created>
  <dcterms:modified xsi:type="dcterms:W3CDTF">2024-05-07T20:07:36Z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