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1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aribe.jpg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127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6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7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Roja:</a:t>
            </a:r>
            <a:r>
              <a:rPr lang="es-MX" sz="1600" b="0" i="0" u="none" strike="noStrike" cap="none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Magdalena.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Amarilla: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Amazonas, Casanare, Córdoba, Sucre.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6 de mayo de 2024 |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82523" y="1768623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7258444" y="2359173"/>
            <a:ext cx="2057664" cy="811750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12954772" y="3673051"/>
            <a:ext cx="2044702" cy="897438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9430349" y="2359173"/>
            <a:ext cx="2250822" cy="17460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640976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04936B4-5A0F-A4E5-B964-A0156E7190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4154326"/>
              </p:ext>
            </p:extLst>
          </p:nvPr>
        </p:nvGraphicFramePr>
        <p:xfrm>
          <a:off x="4918523" y="2285511"/>
          <a:ext cx="6815830" cy="162926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3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  <a:tr h="65864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Corozal, Sampués.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9900" y="329962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3648" y="3341358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23648" y="2778415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96395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70451" y="383543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7DECC7ED-AB21-13AE-A4C4-8D5FC1EB82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7736644"/>
              </p:ext>
            </p:extLst>
          </p:nvPr>
        </p:nvGraphicFramePr>
        <p:xfrm>
          <a:off x="12761201" y="1544859"/>
          <a:ext cx="6875739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63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1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2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u="none" strike="noStrike" cap="none" dirty="0">
                          <a:solidFill>
                            <a:schemeClr val="dk1"/>
                          </a:solidFill>
                        </a:rPr>
                        <a:t>CUNDINAMARCA : Jerusalén.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ES"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70451" y="2575874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F9559CE9-A4FF-4A8A-E349-86A9FB3960D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67581" y="2799221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40035181-CA55-5D2B-E8D6-8B843E0C662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7742" y="889940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9500226"/>
              </p:ext>
            </p:extLst>
          </p:nvPr>
        </p:nvGraphicFramePr>
        <p:xfrm>
          <a:off x="5042348" y="2773476"/>
          <a:ext cx="6815830" cy="105557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7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78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46075" y="3352962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6080" y="3614626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0503912"/>
              </p:ext>
            </p:extLst>
          </p:nvPr>
        </p:nvGraphicFramePr>
        <p:xfrm>
          <a:off x="5264373" y="3111726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92071" y="4117312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17642" y="1844061"/>
            <a:ext cx="451143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4885</TotalTime>
  <Words>1118</Words>
  <Application>Microsoft Office PowerPoint</Application>
  <PresentationFormat>Panorámica</PresentationFormat>
  <Paragraphs>91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Calibri</vt:lpstr>
      <vt:lpstr>Arial Black</vt:lpstr>
      <vt:lpstr>Verdana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509</cp:revision>
  <dcterms:created xsi:type="dcterms:W3CDTF">2022-10-19T17:32:46Z</dcterms:created>
  <dcterms:modified xsi:type="dcterms:W3CDTF">2024-05-06T16:03:33Z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