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71" r:id="rId4"/>
    <p:sldId id="269" r:id="rId5"/>
    <p:sldId id="261" r:id="rId6"/>
    <p:sldId id="274" r:id="rId7"/>
    <p:sldId id="264" r:id="rId8"/>
    <p:sldId id="265" r:id="rId9"/>
    <p:sldId id="266" r:id="rId10"/>
    <p:sldId id="267" r:id="rId11"/>
    <p:sldId id="268" r:id="rId12"/>
  </p:sldIdLst>
  <p:sldSz cx="12192000" cy="6858000"/>
  <p:notesSz cx="12192000" cy="6858000"/>
  <p:embeddedFontLst>
    <p:embeddedFont>
      <p:font typeface="Arial Black" panose="020B0A04020102020204" pitchFamily="34" charset="0"/>
      <p:bold r:id="rId14"/>
    </p:embeddedFont>
    <p:embeddedFont>
      <p:font typeface="Arial Narrow" panose="020B0606020202030204" pitchFamily="34" charset="0"/>
      <p:regular r:id="rId15"/>
      <p:bold r:id="rId16"/>
      <p:italic r:id="rId17"/>
      <p:boldItalic r:id="rId18"/>
    </p:embeddedFont>
    <p:embeddedFont>
      <p:font typeface="Helvetica Neue" panose="020B0604020202020204" charset="0"/>
      <p:regular r:id="rId19"/>
      <p:bold r:id="rId20"/>
      <p:italic r:id="rId21"/>
      <p:boldItalic r:id="rId22"/>
    </p:embeddedFont>
    <p:embeddedFont>
      <p:font typeface="Verdana" panose="020B0604030504040204" pitchFamily="34" charset="0"/>
      <p:regular r:id="rId23"/>
      <p:bold r:id="rId24"/>
      <p:italic r:id="rId25"/>
      <p:boldItalic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 varScale="1">
        <p:scale>
          <a:sx n="102" d="100"/>
          <a:sy n="102" d="100"/>
        </p:scale>
        <p:origin x="792" y="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red_icv.jpg" TargetMode="External"/><Relationship Id="rId13" Type="http://schemas.openxmlformats.org/officeDocument/2006/relationships/image" Target="../media/image16.jpg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yellow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torta_regiones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icolombia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aribe.jpg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1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png"/><Relationship Id="rId7" Type="http://schemas.openxmlformats.org/officeDocument/2006/relationships/image" Target="file:///O:\Mi%20unidad\OSPA\01.%20Tematicas\04.%20Incendios\01.%20Productos\postmodelo_icv\temporales\iorinoquia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6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126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5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6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 err="1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Jhon</a:t>
            </a: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Bermúdez González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  <a:p>
            <a:pPr algn="just"/>
            <a:endParaRPr lang="es-MX" sz="1600" b="1" dirty="0">
              <a:solidFill>
                <a:srgbClr val="FF0000"/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Amarilla: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Arauca, La Guajira y Magdalena.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5 de mayo de 2024 </a:t>
            </a:r>
            <a:r>
              <a:rPr lang="es-MX" sz="1200"/>
              <a:t>| 12:00 </a:t>
            </a:r>
            <a:r>
              <a:rPr lang="es-MX" sz="1200" dirty="0"/>
              <a:t>HLC</a:t>
            </a:r>
            <a:endParaRPr sz="1200" dirty="0"/>
          </a:p>
        </p:txBody>
      </p:sp>
      <p:pic>
        <p:nvPicPr>
          <p:cNvPr id="125" name="Google Shape;125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29457" y="1025188"/>
            <a:ext cx="3960214" cy="5600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282523" y="1768623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7251963" y="1768623"/>
            <a:ext cx="2057664" cy="811750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64925" y="2617250"/>
            <a:ext cx="2044702" cy="897438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tretch>
            <a:fillRect/>
          </a:stretch>
        </p:blipFill>
        <p:spPr>
          <a:xfrm>
            <a:off x="9525599" y="1768623"/>
            <a:ext cx="2250822" cy="174606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0"/>
          </a:blip>
          <a:stretch>
            <a:fillRect/>
          </a:stretch>
        </p:blipFill>
        <p:spPr>
          <a:xfrm>
            <a:off x="-261257" y="769939"/>
            <a:ext cx="4640976" cy="6400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2253E40B-D3A6-313B-F655-6B87E94D59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5513349"/>
              </p:ext>
            </p:extLst>
          </p:nvPr>
        </p:nvGraphicFramePr>
        <p:xfrm>
          <a:off x="4930152" y="2653188"/>
          <a:ext cx="6875739" cy="1114324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522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LA GUAJIRA : Manaure.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Sitionuevo.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7" name="Google Shape;157;p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99900" y="329962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5573" y="3245169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20248" y="2429841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137;p24" descr="Recurso 2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896395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7;p58">
            <a:extLst>
              <a:ext uri="{FF2B5EF4-FFF2-40B4-BE49-F238E27FC236}">
                <a16:creationId xmlns:a16="http://schemas.microsoft.com/office/drawing/2014/main" id="{1EF32501-A8E9-7E27-FDA1-0D97BAFF1466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3835432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graphicFrame>
        <p:nvGraphicFramePr>
          <p:cNvPr id="3" name="Google Shape;186;p59">
            <a:extLst>
              <a:ext uri="{FF2B5EF4-FFF2-40B4-BE49-F238E27FC236}">
                <a16:creationId xmlns:a16="http://schemas.microsoft.com/office/drawing/2014/main" id="{7DECC7ED-AB21-13AE-A4C4-8D5FC1EB82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97736644"/>
              </p:ext>
            </p:extLst>
          </p:nvPr>
        </p:nvGraphicFramePr>
        <p:xfrm>
          <a:off x="12761201" y="1544859"/>
          <a:ext cx="6875739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638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1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22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u="none" strike="noStrike" cap="none" dirty="0">
                          <a:solidFill>
                            <a:schemeClr val="dk1"/>
                          </a:solidFill>
                        </a:rPr>
                        <a:t>CUNDINAMARCA : Jerusalén.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ES"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870451" y="2575874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F9559CE9-A4FF-4A8A-E349-86A9FB3960D1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667581" y="2799221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4293049"/>
              </p:ext>
            </p:extLst>
          </p:nvPr>
        </p:nvGraphicFramePr>
        <p:xfrm>
          <a:off x="12689544" y="3379904"/>
          <a:ext cx="7570364" cy="190149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884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Acandí.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285659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Contadero, Córdoba,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Gualmatán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Iles, Ospina, Potosí, Pupiales, Sapuyes, Tangua.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1" name="Google Shape;186;p59">
            <a:extLst>
              <a:ext uri="{FF2B5EF4-FFF2-40B4-BE49-F238E27FC236}">
                <a16:creationId xmlns:a16="http://schemas.microsoft.com/office/drawing/2014/main" id="{5CE7BAF6-E7F7-146A-89E7-0923D6A753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4164373"/>
              </p:ext>
            </p:extLst>
          </p:nvPr>
        </p:nvGraphicFramePr>
        <p:xfrm>
          <a:off x="12451186" y="5082418"/>
          <a:ext cx="7570364" cy="1706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61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09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  <a:tr h="34205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255986BB-5965-F7F1-5163-D0056D6B55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4600371"/>
              </p:ext>
            </p:extLst>
          </p:nvPr>
        </p:nvGraphicFramePr>
        <p:xfrm>
          <a:off x="12643920" y="416317"/>
          <a:ext cx="7184896" cy="1267275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10071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77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29734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541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560451" y="1054303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546745" y="1137980"/>
            <a:ext cx="3251653" cy="54957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30034" y="2011244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40035181-CA55-5D2B-E8D6-8B843E0C662D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81831" y="3029317"/>
            <a:ext cx="4169089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pic>
        <p:nvPicPr>
          <p:cNvPr id="204" name="Google Shape;204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57742" y="889940"/>
            <a:ext cx="3694496" cy="104250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0567603"/>
              </p:ext>
            </p:extLst>
          </p:nvPr>
        </p:nvGraphicFramePr>
        <p:xfrm>
          <a:off x="5042348" y="2218837"/>
          <a:ext cx="6815830" cy="15849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30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  <a:tr h="423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ARAUCA : Arauca.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46075" y="2712563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6075" y="3276376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10912" y="3189703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19830" y="1146175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0503912"/>
              </p:ext>
            </p:extLst>
          </p:nvPr>
        </p:nvGraphicFramePr>
        <p:xfrm>
          <a:off x="5264373" y="3111726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92071" y="4117312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37521" y="3586051"/>
            <a:ext cx="451143" cy="445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4878</TotalTime>
  <Words>1101</Words>
  <Application>Microsoft Office PowerPoint</Application>
  <PresentationFormat>Panorámica</PresentationFormat>
  <Paragraphs>90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 Black</vt:lpstr>
      <vt:lpstr>Verdana</vt:lpstr>
      <vt:lpstr>Helvetica Neue</vt:lpstr>
      <vt:lpstr>Arial</vt:lpstr>
      <vt:lpstr>Arial Narrow</vt:lpstr>
      <vt:lpstr>Calibri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506</cp:revision>
  <dcterms:created xsi:type="dcterms:W3CDTF">2022-10-19T17:32:46Z</dcterms:created>
  <dcterms:modified xsi:type="dcterms:W3CDTF">2024-05-05T16:21:32Z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