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aribe.jpg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amazonia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125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4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5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 err="1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Jhon</a:t>
            </a: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Bermúdez González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 municipio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del departamento de Magdalena.</a:t>
            </a:r>
          </a:p>
          <a:p>
            <a:pPr algn="just"/>
            <a:endParaRPr lang="es-MX" sz="1600" b="1" dirty="0">
              <a:solidFill>
                <a:srgbClr val="FF0000"/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Amarilla: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Casanare, Cundinamarca y Córdoba.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4 de mayo de 2024 18:00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82523" y="1768623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7251963" y="1768623"/>
            <a:ext cx="2057664" cy="811750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264925" y="2617250"/>
            <a:ext cx="2044702" cy="811750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9525599" y="1768623"/>
            <a:ext cx="2250822" cy="17460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640976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253E40B-D3A6-313B-F655-6B87E94D5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7896068"/>
              </p:ext>
            </p:extLst>
          </p:nvPr>
        </p:nvGraphicFramePr>
        <p:xfrm>
          <a:off x="4930152" y="2653188"/>
          <a:ext cx="6875739" cy="160567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63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1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2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2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2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Chimá.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9675" y="3226349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9200" y="3773244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20248" y="2429841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96395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54847" y="3923574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7DECC7ED-AB21-13AE-A4C4-8D5FC1EB82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3753212"/>
              </p:ext>
            </p:extLst>
          </p:nvPr>
        </p:nvGraphicFramePr>
        <p:xfrm>
          <a:off x="4840715" y="3203052"/>
          <a:ext cx="6875739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63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1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2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u="none" strike="noStrike" cap="none" dirty="0">
                          <a:solidFill>
                            <a:schemeClr val="dk1"/>
                          </a:solidFill>
                        </a:rPr>
                        <a:t>CUNDINAMARCA : Jerusalén.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ES"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78365" y="3705952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40035181-CA55-5D2B-E8D6-8B843E0C662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7742" y="889940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4536387"/>
              </p:ext>
            </p:extLst>
          </p:nvPr>
        </p:nvGraphicFramePr>
        <p:xfrm>
          <a:off x="5042348" y="2218837"/>
          <a:ext cx="6815830" cy="158296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7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62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56550" y="247692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59340" y="3020406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8" name="Google Shape;21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2071" y="174203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19830" y="1146175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91406" y="300145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4846</TotalTime>
  <Words>1086</Words>
  <Application>Microsoft Office PowerPoint</Application>
  <PresentationFormat>Panorámica</PresentationFormat>
  <Paragraphs>88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Calibri</vt:lpstr>
      <vt:lpstr>Arial Black</vt:lpstr>
      <vt:lpstr>Helvetica Neue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499</cp:revision>
  <dcterms:created xsi:type="dcterms:W3CDTF">2022-10-19T17:32:46Z</dcterms:created>
  <dcterms:modified xsi:type="dcterms:W3CDTF">2024-05-04T16:19:59Z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