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aribe.jpg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amazonia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123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3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Adriana Marcela Tamayo Quintana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Roja: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en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 municipio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del departamento de Magdalena.</a:t>
            </a:r>
          </a:p>
          <a:p>
            <a:pPr algn="just"/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	Naranja:</a:t>
            </a:r>
            <a:r>
              <a:rPr lang="es-MX" sz="1600" b="0" i="0" u="none" strike="noStrike" cap="none" dirty="0">
                <a:solidFill>
                  <a:srgbClr val="FFC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Bolívar y Casanare.</a:t>
            </a:r>
          </a:p>
          <a:p>
            <a:pPr algn="just"/>
            <a:endParaRPr lang="es-MX" sz="1600" b="1" dirty="0">
              <a:solidFill>
                <a:srgbClr val="FF0000"/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Amarilla: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Córdoba, La Guajira, Atlántico, Bolívar, Cundinamarca, Norte de Santander y Sucre.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3" y="1771308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2 de mayo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82523" y="1768623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7239001" y="2005803"/>
            <a:ext cx="2057664" cy="811750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239001" y="3564123"/>
            <a:ext cx="2111652" cy="811750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9711721" y="2005803"/>
            <a:ext cx="2250822" cy="233759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640976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253E40B-D3A6-313B-F655-6B87E94D5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9657487"/>
              </p:ext>
            </p:extLst>
          </p:nvPr>
        </p:nvGraphicFramePr>
        <p:xfrm>
          <a:off x="4930152" y="2653188"/>
          <a:ext cx="6875739" cy="264197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63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1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2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2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2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Guamo.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57589"/>
                  </a:ext>
                </a:extLst>
              </a:tr>
              <a:tr h="5352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Cereté, Chimá, Lorica,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Maicao, Riohacha.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2648" y="375976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2648" y="452788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52648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>
            <p:extLst>
              <p:ext uri="{D42A27DB-BD31-4B8C-83A1-F6EECF244321}">
                <p14:modId xmlns:p14="http://schemas.microsoft.com/office/powerpoint/2010/main" val="2811969124"/>
              </p:ext>
            </p:extLst>
          </p:nvPr>
        </p:nvGraphicFramePr>
        <p:xfrm>
          <a:off x="5122824" y="2346468"/>
          <a:ext cx="6426275" cy="15849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6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72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 dirty="0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ES" sz="100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u="none" strike="noStrike" cap="none" dirty="0">
                          <a:solidFill>
                            <a:schemeClr val="dk1"/>
                          </a:solidFill>
                        </a:rPr>
                        <a:t>CUNDINAMARCA : Jerusalén.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u="none" strike="noStrike" cap="none" dirty="0">
                          <a:solidFill>
                            <a:schemeClr val="dk1"/>
                          </a:solidFill>
                        </a:rPr>
                        <a:t>NORTE DE SANTANDER : San Cayetano.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21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884549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96395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54847" y="3923574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08563" y="3154099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40035181-CA55-5D2B-E8D6-8B843E0C662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7742" y="889940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4536387"/>
              </p:ext>
            </p:extLst>
          </p:nvPr>
        </p:nvGraphicFramePr>
        <p:xfrm>
          <a:off x="5042348" y="2218837"/>
          <a:ext cx="6815830" cy="158296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7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62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46075" y="301032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8" name="Google Shape;21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2071" y="174203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19830" y="1146175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4804</TotalTime>
  <Words>1153</Words>
  <Application>Microsoft Office PowerPoint</Application>
  <PresentationFormat>Panorámica</PresentationFormat>
  <Paragraphs>97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Helvetica Neue</vt:lpstr>
      <vt:lpstr>Arial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486</cp:revision>
  <dcterms:created xsi:type="dcterms:W3CDTF">2022-10-19T17:32:46Z</dcterms:created>
  <dcterms:modified xsi:type="dcterms:W3CDTF">2024-05-02T20:29:00Z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