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0" d="100"/>
          <a:sy n="100" d="100"/>
        </p:scale>
        <p:origin x="72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aribe.jpg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amazonia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122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2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Roja: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del departamento de Magdalena.</a:t>
            </a:r>
          </a:p>
          <a:p>
            <a:pPr algn="just"/>
            <a:r>
              <a:rPr lang="es-MX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	Naranja:</a:t>
            </a:r>
            <a:r>
              <a:rPr lang="es-MX" sz="1600" b="0" i="0" u="none" strike="noStrike" cap="none" dirty="0">
                <a:solidFill>
                  <a:srgbClr val="FFC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del departamento de Bolívar.</a:t>
            </a:r>
            <a:endParaRPr lang="es-MX" sz="1600" b="1" dirty="0">
              <a:solidFill>
                <a:srgbClr val="FF0000"/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Amarilla: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del departamento de La Córdoba, La Guajira, Sucre.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3" y="1771308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1 de mayo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82523" y="1768623"/>
            <a:ext cx="2446952" cy="27174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819369" y="2748626"/>
            <a:ext cx="1779138" cy="563226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572500" y="2748626"/>
            <a:ext cx="1753131" cy="589177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10299624" y="2748625"/>
            <a:ext cx="1779138" cy="150286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640976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253E40B-D3A6-313B-F655-6B87E94D5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6216782"/>
              </p:ext>
            </p:extLst>
          </p:nvPr>
        </p:nvGraphicFramePr>
        <p:xfrm>
          <a:off x="4930152" y="2653188"/>
          <a:ext cx="6875739" cy="233717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63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1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2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2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2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Guamo.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57589"/>
                  </a:ext>
                </a:extLst>
              </a:tr>
              <a:tr h="5352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Cereté, Chimá, Lorica.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Manaure, Riohacha.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Sampués.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2300" y="3752071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6704" y="4294192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52648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884549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96395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54847" y="3923574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EB3DDF-5E50-8461-3CA4-F58985BCE80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54383" y="2672845"/>
            <a:ext cx="4169089" cy="12665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40035181-CA55-5D2B-E8D6-8B843E0C662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7742" y="889940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80350" y="102981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F2E0BE8A-4117-076B-0BDE-935530E26E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8" name="Google Shape;21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2071" y="174203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19830" y="1146175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4749</TotalTime>
  <Words>1133</Words>
  <Application>Microsoft Office PowerPoint</Application>
  <PresentationFormat>Panorámica</PresentationFormat>
  <Paragraphs>92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 Black</vt:lpstr>
      <vt:lpstr>Verdana</vt:lpstr>
      <vt:lpstr>Arial</vt:lpstr>
      <vt:lpstr>Helvetica Neue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481</cp:revision>
  <dcterms:created xsi:type="dcterms:W3CDTF">2022-10-19T17:32:46Z</dcterms:created>
  <dcterms:modified xsi:type="dcterms:W3CDTF">2024-05-01T16:43:14Z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