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aribe.jpg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amazonia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121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30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01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del departamento de Magdalena.</a:t>
            </a:r>
            <a:endParaRPr lang="es-MX" sz="1600" b="1" dirty="0">
              <a:solidFill>
                <a:srgbClr val="FF0000"/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Amarilla: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del departamento de La Guajira y Córdoba.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30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82523" y="1768623"/>
            <a:ext cx="2446952" cy="27174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819369" y="2748626"/>
            <a:ext cx="1779138" cy="563226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572500" y="2748626"/>
            <a:ext cx="1753131" cy="589177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10299624" y="2748625"/>
            <a:ext cx="1779138" cy="15028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640976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253E40B-D3A6-313B-F655-6B87E94D5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7817505"/>
              </p:ext>
            </p:extLst>
          </p:nvPr>
        </p:nvGraphicFramePr>
        <p:xfrm>
          <a:off x="4930152" y="2653188"/>
          <a:ext cx="6875739" cy="164954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63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1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2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Manaure, Urumita.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89914" y="492636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9677" y="3827467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52648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884549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54847" y="392357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EB3DDF-5E50-8461-3CA4-F58985BCE80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54383" y="2672845"/>
            <a:ext cx="4169089" cy="12665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40035181-CA55-5D2B-E8D6-8B843E0C66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7742" y="889940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0350" y="102981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F2E0BE8A-4117-076B-0BDE-935530E26E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8" name="Google Shape;2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2071" y="174203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4738</TotalTime>
  <Words>1108</Words>
  <Application>Microsoft Office PowerPoint</Application>
  <PresentationFormat>Panorámica</PresentationFormat>
  <Paragraphs>89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Helvetica Neue</vt:lpstr>
      <vt:lpstr>Arial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478</cp:revision>
  <dcterms:created xsi:type="dcterms:W3CDTF">2022-10-19T17:32:46Z</dcterms:created>
  <dcterms:modified xsi:type="dcterms:W3CDTF">2024-04-30T17:19:55Z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