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>
        <p:scale>
          <a:sx n="70" d="100"/>
          <a:sy n="70" d="100"/>
        </p:scale>
        <p:origin x="852" y="79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La Guajira.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29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819369" y="2748626"/>
            <a:ext cx="1779138" cy="563226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572500" y="2748626"/>
            <a:ext cx="1753131" cy="58917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99624" y="2748625"/>
            <a:ext cx="1779138" cy="15028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E756C6EC-EDDE-8D56-D529-349F38DF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857241"/>
              </p:ext>
            </p:extLst>
          </p:nvPr>
        </p:nvGraphicFramePr>
        <p:xfrm>
          <a:off x="5071523" y="1966013"/>
          <a:ext cx="6757477" cy="1158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it-IT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it-IT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9914" y="492636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83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4383" y="2672845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F2E0BE8A-4117-076B-0BDE-935530E26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1083</Words>
  <Application>Microsoft Office PowerPoint</Application>
  <PresentationFormat>Panorámica</PresentationFormat>
  <Paragraphs>88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Verdana</vt:lpstr>
      <vt:lpstr>Helvetica Neue</vt:lpstr>
      <vt:lpstr>Arial</vt:lpstr>
      <vt:lpstr>Arial Narrow</vt:lpstr>
      <vt:lpstr>Calibri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474</cp:revision>
  <dcterms:created xsi:type="dcterms:W3CDTF">2022-10-19T17:32:46Z</dcterms:created>
  <dcterms:modified xsi:type="dcterms:W3CDTF">2024-04-29T16:12:08Z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