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25" d="100"/>
          <a:sy n="125" d="100"/>
        </p:scale>
        <p:origin x="-906" y="-45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amazon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119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Fonseca Parga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Magdalena, Cesar y Atlántico.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28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446952" cy="2717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819369" y="2748626"/>
            <a:ext cx="1779138" cy="563226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572500" y="2748626"/>
            <a:ext cx="1753131" cy="58917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99624" y="2748625"/>
            <a:ext cx="1779138" cy="15028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E756C6EC-EDDE-8D56-D529-349F38DF2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860217"/>
              </p:ext>
            </p:extLst>
          </p:nvPr>
        </p:nvGraphicFramePr>
        <p:xfrm>
          <a:off x="5071523" y="1966013"/>
          <a:ext cx="6757477" cy="1158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Malambo.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Sitionuevo.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9914" y="492636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83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847" y="39235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9198" y="260808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82995" y="4872724"/>
            <a:ext cx="4169089" cy="126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0500312"/>
              </p:ext>
            </p:extLst>
          </p:nvPr>
        </p:nvGraphicFramePr>
        <p:xfrm>
          <a:off x="4766373" y="1979977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F2E0BE8A-4117-076B-0BDE-935530E26E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4574</TotalTime>
  <Words>1096</Words>
  <Application>Microsoft Office PowerPoint</Application>
  <PresentationFormat>Panorámica</PresentationFormat>
  <Paragraphs>89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Verdana</vt:lpstr>
      <vt:lpstr>Arial</vt:lpstr>
      <vt:lpstr>Arial Narrow</vt:lpstr>
      <vt:lpstr>Calibri</vt:lpstr>
      <vt:lpstr>Arial Black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471</cp:revision>
  <dcterms:created xsi:type="dcterms:W3CDTF">2022-10-19T17:32:46Z</dcterms:created>
  <dcterms:modified xsi:type="dcterms:W3CDTF">2024-04-28T16:10:20Z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