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aribe.jpg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amazonia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118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28 de abril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</a:t>
            </a:r>
            <a:r>
              <a:rPr lang="es-MX" sz="120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Fonseca Parga </a:t>
            </a:r>
            <a:r>
              <a:rPr lang="es-MX"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endParaRPr lang="es-MX" sz="1600" b="1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Alerta Naranja: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Magdalena, Cesar y Atlántico.</a:t>
            </a:r>
          </a:p>
          <a:p>
            <a:pPr algn="just"/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142573" y="1771308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27 de abril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82523" y="1768623"/>
            <a:ext cx="2446952" cy="271749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819369" y="2748626"/>
            <a:ext cx="1779138" cy="563226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598507" y="2722675"/>
            <a:ext cx="1715972" cy="1240524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10314479" y="2722675"/>
            <a:ext cx="1779138" cy="56322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61257" y="769939"/>
            <a:ext cx="4640976" cy="64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E756C6EC-EDDE-8D56-D529-349F38DF2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1745988"/>
              </p:ext>
            </p:extLst>
          </p:nvPr>
        </p:nvGraphicFramePr>
        <p:xfrm>
          <a:off x="5071523" y="1966013"/>
          <a:ext cx="6757477" cy="13106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4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0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Malambo.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Valledupar.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8464" y="2621313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92539" y="3654949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884549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96395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54847" y="3923574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569598" y="449497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EB3DDF-5E50-8461-3CA4-F58985BCE80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8192544"/>
              </p:ext>
            </p:extLst>
          </p:nvPr>
        </p:nvGraphicFramePr>
        <p:xfrm>
          <a:off x="15956887" y="4941667"/>
          <a:ext cx="6809325" cy="159252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57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Aquitania.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0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40035181-CA55-5D2B-E8D6-8B843E0C662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57742" y="889940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80350" y="1029817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F2E0BE8A-4117-076B-0BDE-935530E26E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8" name="Google Shape;21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2071" y="174203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19830" y="1146175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4569</TotalTime>
  <Words>1097</Words>
  <Application>Microsoft Office PowerPoint</Application>
  <PresentationFormat>Panorámica</PresentationFormat>
  <Paragraphs>91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 Black</vt:lpstr>
      <vt:lpstr>Helvetica Neue</vt:lpstr>
      <vt:lpstr>Verdana</vt:lpstr>
      <vt:lpstr>Arial</vt:lpstr>
      <vt:lpstr>Arial Narrow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468</cp:revision>
  <dcterms:created xsi:type="dcterms:W3CDTF">2022-10-19T17:32:46Z</dcterms:created>
  <dcterms:modified xsi:type="dcterms:W3CDTF">2024-04-28T13:16:59Z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