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>
        <p:scale>
          <a:sx n="96" d="100"/>
          <a:sy n="96" d="100"/>
        </p:scale>
        <p:origin x="990" y="22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13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caribe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2.png"/><Relationship Id="rId7" Type="http://schemas.openxmlformats.org/officeDocument/2006/relationships/image" Target="file:///O:\Mi%20unidad\OSPA\01.%20Tematicas\04.%20Incendios\01.%20Productos\postmodelo_icv\temporales\iorinoquia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amazonia.jpg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113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22 de abril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abril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 err="1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Jhon</a:t>
            </a: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Bermúdez González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latin typeface="Verdana"/>
                <a:ea typeface="Verdana"/>
                <a:sym typeface="Verdana"/>
              </a:rPr>
              <a:t>Alerta Roja: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del departamento de Magdalena.</a:t>
            </a:r>
          </a:p>
          <a:p>
            <a:pPr algn="just"/>
            <a:endParaRPr lang="es-MX" sz="1600" b="1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marL="0" lvl="0" indent="0" algn="just">
              <a:buFont typeface="Arial"/>
              <a:buNone/>
            </a:pP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Alerta Naranja: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no se presentan alertas en este nivel de amenaza.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rgbClr val="FFC000"/>
                </a:solidFill>
                <a:latin typeface="Verdana"/>
                <a:ea typeface="Verdana"/>
                <a:sym typeface="Verdana"/>
              </a:rPr>
              <a:t>Alerta Amarilla: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 la región Caribe.</a:t>
            </a: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142573" y="1771308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22 de abril de 2024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17226" y="1785253"/>
            <a:ext cx="2256904" cy="258314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550657" y="1682683"/>
            <a:ext cx="1779138" cy="92136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329795" y="1654253"/>
            <a:ext cx="1954803" cy="850407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10284598" y="1624434"/>
            <a:ext cx="1907402" cy="176480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0"/>
          </a:blip>
          <a:stretch>
            <a:fillRect/>
          </a:stretch>
        </p:blipFill>
        <p:spPr>
          <a:xfrm>
            <a:off x="-261257" y="769939"/>
            <a:ext cx="4334757" cy="64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E1EB642F-6C90-4F0D-C39E-F4962E061B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0350349"/>
              </p:ext>
            </p:extLst>
          </p:nvPr>
        </p:nvGraphicFramePr>
        <p:xfrm>
          <a:off x="4633274" y="1328654"/>
          <a:ext cx="7392226" cy="235221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8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4840566"/>
                  </a:ext>
                </a:extLst>
              </a:tr>
              <a:tr h="1203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Polonuevo, Tubará.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El Carmen De Bolívar, El Guamo.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Ayapel, Lorica.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953871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7" name="Google Shape;1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05380" y="3383390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49829" y="1882642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44187" y="2861412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08C37955-91E4-8D05-33F2-95023F27E6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5162266"/>
              </p:ext>
            </p:extLst>
          </p:nvPr>
        </p:nvGraphicFramePr>
        <p:xfrm>
          <a:off x="13125607" y="5062146"/>
          <a:ext cx="7392226" cy="163439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3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Ubaque.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924165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884549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96395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354820" y="4249634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765843" y="3280950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EB3DDF-5E50-8461-3CA4-F58985BCE80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02901" y="2930484"/>
            <a:ext cx="4169089" cy="1266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46745" y="1137980"/>
            <a:ext cx="3251653" cy="549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25FC0C-FB34-4385-9DEA-9B723F9DF2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58960" y="3135546"/>
            <a:ext cx="3694496" cy="104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F2B35AB7-0886-37CD-F591-E6D09FC1D2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6803234"/>
              </p:ext>
            </p:extLst>
          </p:nvPr>
        </p:nvGraphicFramePr>
        <p:xfrm>
          <a:off x="13213204" y="2308640"/>
          <a:ext cx="7392226" cy="1851286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084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834630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3392" y="3030814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707046"/>
              </p:ext>
            </p:extLst>
          </p:nvPr>
        </p:nvGraphicFramePr>
        <p:xfrm>
          <a:off x="12627667" y="4381012"/>
          <a:ext cx="6815830" cy="184892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3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65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La Primavera,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80350" y="1029817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4D8C2F54-45C6-80A0-57C5-A9B47ECF790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686978" y="2564242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9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1439" y="3062442"/>
            <a:ext cx="4123628" cy="114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92071" y="174203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10912" y="3189703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19830" y="1146175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74908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4520</TotalTime>
  <Words>1140</Words>
  <Application>Microsoft Office PowerPoint</Application>
  <PresentationFormat>Panorámica</PresentationFormat>
  <Paragraphs>96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 Black</vt:lpstr>
      <vt:lpstr>Verdana</vt:lpstr>
      <vt:lpstr>Arial</vt:lpstr>
      <vt:lpstr>Helvetica Neue</vt:lpstr>
      <vt:lpstr>Arial Narrow</vt:lpstr>
      <vt:lpstr>Calibri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449</cp:revision>
  <dcterms:created xsi:type="dcterms:W3CDTF">2022-10-19T17:32:46Z</dcterms:created>
  <dcterms:modified xsi:type="dcterms:W3CDTF">2024-04-22T16:30:39Z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