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120" d="100"/>
          <a:sy n="120" d="100"/>
        </p:scale>
        <p:origin x="84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111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20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del departamento de Magdalena.</a:t>
            </a: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Atlántico, Bolívar, La Guajira, Magdalena, Cundinamarca.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las regiones Caribe, y Andina.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20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89672" y="2133123"/>
            <a:ext cx="2256904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550657" y="1338955"/>
            <a:ext cx="1779138" cy="1762464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329795" y="1338955"/>
            <a:ext cx="1954803" cy="3836361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284598" y="1338955"/>
            <a:ext cx="1907402" cy="53870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334757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E1EB642F-6C90-4F0D-C39E-F4962E061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225730"/>
              </p:ext>
            </p:extLst>
          </p:nvPr>
        </p:nvGraphicFramePr>
        <p:xfrm>
          <a:off x="4473764" y="1318714"/>
          <a:ext cx="7392226" cy="355616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8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Juan De Acosta, Palmar De Varela, Piojó.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Achí,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Calamar, Magangué, Mahates, San Estanislao, Santa Catalina, Soplaviento.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Lorica.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Retén,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Santa Marta,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Caimito, Chalán, Colosó, San Benito Abad, San José De Toluviejo.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95387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0467" y="29504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0467" y="1914148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7842" y="405046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0415" y="1215464"/>
            <a:ext cx="4333349" cy="47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08C37955-91E4-8D05-33F2-95023F27E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7030087"/>
              </p:ext>
            </p:extLst>
          </p:nvPr>
        </p:nvGraphicFramePr>
        <p:xfrm>
          <a:off x="4376563" y="1422018"/>
          <a:ext cx="7392226" cy="28383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Ubaque.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San Vicente Ferrer.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Chipaque.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1358020"/>
            <a:ext cx="3829615" cy="526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19170" y="2234027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9170" y="349108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8960" y="31355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7646983"/>
              </p:ext>
            </p:extLst>
          </p:nvPr>
        </p:nvGraphicFramePr>
        <p:xfrm>
          <a:off x="12561100" y="2644199"/>
          <a:ext cx="7392226" cy="185128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8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Norte, Saravena.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Maní, San Luis De Palenque.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Acacías, Puerto Gaitán.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34630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6986" y="269819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7" y="1474864"/>
            <a:ext cx="3960214" cy="413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01861" y="144722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1439" y="30624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4499</TotalTime>
  <Words>1247</Words>
  <Application>Microsoft Office PowerPoint</Application>
  <PresentationFormat>Panorámica</PresentationFormat>
  <Paragraphs>108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439</cp:revision>
  <dcterms:created xsi:type="dcterms:W3CDTF">2022-10-19T17:32:46Z</dcterms:created>
  <dcterms:modified xsi:type="dcterms:W3CDTF">2024-04-20T17:25:42Z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