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19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los departamentos de Atlántico, La Guajira, Magdalena.</a:t>
            </a: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Antioquia, Atlántico, Bolívar, Boyacá, Cesar, Chocó, Cundinamarca, Huila, La Guajira, Magdalena, Sucre.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Andina, Pacífico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19 de abril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89672" y="2133123"/>
            <a:ext cx="2256904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510708" y="1319905"/>
            <a:ext cx="1779138" cy="1762464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29795" y="1338955"/>
            <a:ext cx="1954803" cy="3836361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84598" y="1338955"/>
            <a:ext cx="1907402" cy="53870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334757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E1EB642F-6C90-4F0D-C39E-F4962E061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68653"/>
              </p:ext>
            </p:extLst>
          </p:nvPr>
        </p:nvGraphicFramePr>
        <p:xfrm>
          <a:off x="4473764" y="1318714"/>
          <a:ext cx="7392226" cy="46061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8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Juan De Acosta, Palmar De Varela, Piojó, Ponedera.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Achí,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Calamar, El Carmen De Bolívar, El Guamo, Mahates, San Estanislao, San Jacinto, San Juan Nepomuceno, Santa Catalina, Soplaviento.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Paz.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Retén, Pivijay,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Remolino, Salamina,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Caimito, Chalán, Colosó, Ovejas, San José De Toluviejo, San Onofre.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Campo De La Cruz, Galapa, Luruaco, Polonuevo, Repelón, Sabanalarga, Santa Lucía, Santo Tomás, Suan,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Clemencia, Córdoba, Magangué, María La Baja, San Cristóbal, Villanueva,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Manaure Balcón Del Cesar,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Chinú, Cotorra, Lorica, Momil, Montelíbano, Montería, Planeta Rica, Pueblo Nuevo, Puerto Libertador, Purísima De La Concepción, San Andrés De Sotavento, San Antero, San José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Uré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Pelayo, Tuchín.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La Jagua Del Pilar, Maicao,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Cerro De San Antonio,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Chivolo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Concordia, El Piñón, Pedraza, Plato, Sabanas De San Ángel, Santa Bárbara De Pinto,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Tenerife,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Zapayán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Coveñas, El Roble, Galeras, La Unión, Los Palmitos, Morroa, Palmito, Sampués, San Benito Abad, San Luis De Sincé, San Marcos, Santiago De Tolú, Sincelejo.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95387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0467" y="29504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0467" y="1914148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0459" y="458058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0415" y="1215464"/>
            <a:ext cx="4333349" cy="47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08C37955-91E4-8D05-33F2-95023F27E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141686"/>
              </p:ext>
            </p:extLst>
          </p:nvPr>
        </p:nvGraphicFramePr>
        <p:xfrm>
          <a:off x="4376563" y="1422018"/>
          <a:ext cx="7392226" cy="37374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San Vicente Ferrer.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Chipaque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Íquira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Cisneros, Fredonia, Yalí.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Almeida, Boyacá,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Chinavita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Chivatá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Chivor, Ciénega, Cucaita, Cómbita, Firavitoba, Garagoa, Guateque,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Guayatá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Jenesano, Jericó, La Capilla,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Macanal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Nuevo Colón,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Oicatá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Pachavita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Ramiriquí, Samacá, Santa María, Siachoque, Sogamoso, Somondoco, Soracá, Sutatenza, Tenza, Tibaná, Tibasosa, Toca, Turmequé, Tuta, Tópaga,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Viracachá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Choachí, Chocontá, Cogua, Cucunubá, Cáqueza, Fosca, Gachalá, Gachancipá, Guayabetal, Jerusalén, Junín, La Calera, Machetá, Manta, Nemocón,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Quetame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Sesquilé, Silvania, Soacha, Subachoque, Suesca, Sutatausa, Tausa,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Ubalá, Ubaque.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Tesalia.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Bochalema, Chitagá, Herrán, Pamplona, Pamplonita, San Cayetano.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Palmar.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Dolores.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1358020"/>
            <a:ext cx="3829615" cy="526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9170" y="2234027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9170" y="3869947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130761"/>
              </p:ext>
            </p:extLst>
          </p:nvPr>
        </p:nvGraphicFramePr>
        <p:xfrm>
          <a:off x="4082588" y="25945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4807" y="316320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5239" y="3885845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79060" y="376419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3090577"/>
              </p:ext>
            </p:extLst>
          </p:nvPr>
        </p:nvGraphicFramePr>
        <p:xfrm>
          <a:off x="4310186" y="1474864"/>
          <a:ext cx="7392226" cy="185128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8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Norte, Saravena.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Maní, San Luis De Palenque.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Acacías, Puerto Gaitán.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4630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7" y="1474864"/>
            <a:ext cx="3960214" cy="41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57886" y="242085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6714" y="3189703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4453</TotalTime>
  <Words>1660</Words>
  <Application>Microsoft Office PowerPoint</Application>
  <PresentationFormat>Panorámica</PresentationFormat>
  <Paragraphs>122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435</cp:revision>
  <dcterms:created xsi:type="dcterms:W3CDTF">2022-10-19T17:32:46Z</dcterms:created>
  <dcterms:modified xsi:type="dcterms:W3CDTF">2024-04-19T21:20:40Z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