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0" d="100"/>
          <a:sy n="100" d="100"/>
        </p:scale>
        <p:origin x="72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file:///O:\Mi%20unidad\OSPA\01.%20Tematicas\04.%20Incendios\01.%20Productos\postmodelo_icv\temporales\icaribe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amazon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101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10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765950"/>
            <a:ext cx="6895471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los departamentos de los departamentos de </a:t>
            </a:r>
            <a:r>
              <a:rPr lang="es-ES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Atlántico, Cesar, Cundinamarca, Huila, La Guajira, Magdalena, Tolima, Antioquía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1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Alerta Naranja: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los departamentos de </a:t>
            </a:r>
            <a:r>
              <a:rPr lang="es-ES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Santander, Arauca, Archipiélago De San Andrés, Providencia Y Santa Catalina, Atlántico, Bogotá, D.C., Bolívar, Casanare, Cesar, Cundinamarca, Córdoba, Huila, La Guajira, Magdalena, Norte De Santander, Sucre, Tolima, Vichada, Boyacá, Antioquia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Alerta Amarilla: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las regiones Caribe, Andina, Orinoquia y Pacífica.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1084183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/>
          <a:srcRect/>
          <a:stretch/>
        </p:blipFill>
        <p:spPr>
          <a:xfrm>
            <a:off x="8149156" y="1608767"/>
            <a:ext cx="3269247" cy="4623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3" y="1771308"/>
            <a:ext cx="9164690" cy="44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10 de abril de 2024 18:00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189671" y="2275998"/>
            <a:ext cx="2373077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582529" y="2068224"/>
            <a:ext cx="1510098" cy="2329642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047479" y="2068224"/>
            <a:ext cx="2207584" cy="4771086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10255063" y="2068224"/>
            <a:ext cx="1860738" cy="409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5337678"/>
              </p:ext>
            </p:extLst>
          </p:nvPr>
        </p:nvGraphicFramePr>
        <p:xfrm>
          <a:off x="4228274" y="1598890"/>
          <a:ext cx="7392226" cy="444386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Malambo, Sabanagrande.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Barrancas, Dibulla, Distracción, El Molino, Fonseca,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Riohacha, San Juan Del Cesar,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Barranquilla, Galapa, Juan De Acosta, Luruaco, Piojó, Polonuevo, Repelón, Sabanalarga, Santo Tomás, Soledad, Tubará, Usiacurí.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El Carmen De Bolívar, El Guamo, María La Baja, Río Viejo, San Martín De Loba.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Bosconia, La Gloria, Pelaya, Pueblo Bello.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Montelíbano.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La Jagua Del Pilar, Maicao, Uribia, Urumita.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Ciénaga, Pivijay, Santa Marta.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Corozal, Sampués.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Manatí, Palmar De Varela, Puerto Colombia.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Barranco De Loba, Clemencia, Magangué, Pinillos, Santa Catalina.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Aguachica, Chimichagua, Chiriguaná, Curumaní, El Paso, González, La Paz, San Diego.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Algarrobo, Ariguaní, Fundación, Remolino.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Guaranda.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695673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1389" y="365218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4407" y="2275312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8765" y="5150117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49899" y="1598890"/>
            <a:ext cx="3591632" cy="4106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BF8575A7-63B0-C4EE-F53C-12191066E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5529159"/>
              </p:ext>
            </p:extLst>
          </p:nvPr>
        </p:nvGraphicFramePr>
        <p:xfrm>
          <a:off x="4236555" y="1501856"/>
          <a:ext cx="7392226" cy="471053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Ábrego.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Natagaima.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ANTIOQUÍA : Bello.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BOGOTÁ, D.C. : Bogotá, D.C..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Turmequé, Tota, Aquitania.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Bojacá, Chía, Cota, Granada, La Calera, Mosquera, San Antonio Del Tequendama, Soacha, Sopó.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Neiva, Rivera.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Convención, Cáchira, El Carmen, El Zulia, Hacarí, Salazar, San Calixto, Teorama.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Los Santos, Capitanejo.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Guamo, Prado, Saldaña, Melgar.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840566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Covarachía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Carmen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Carupa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El Colegio, Fúquene, Gachetá, Guasca, Junín, Madrid, Sutatausa, Tenjo, Tocaima, Villa De San Diego De Ubaté.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Aipe.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El Tarra, La Playa, Ocaña, San Cayetano, San José De Cúcuta, Sardinata.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RISARALDA : Pereira.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Barrancabermeja, Onzaga, Suratá.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Armero, Ataco, Espinal, San Sebastián De Mariquita, Valle De San Juan.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41178" y="1465961"/>
            <a:ext cx="3536769" cy="500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5186" y="3525989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05186" y="219833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00111" y="452902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79242" y="5234219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582312"/>
              </p:ext>
            </p:extLst>
          </p:nvPr>
        </p:nvGraphicFramePr>
        <p:xfrm>
          <a:off x="4303744" y="2807160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51186" y="344079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2137" y="46287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32344" y="3439151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579060" y="3764196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F2B35AB7-0886-37CD-F591-E6D09FC1D2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8855552"/>
              </p:ext>
            </p:extLst>
          </p:nvPr>
        </p:nvGraphicFramePr>
        <p:xfrm>
          <a:off x="4310186" y="1865031"/>
          <a:ext cx="7392226" cy="309289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Orocué.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Cravo Norte,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Hato Corozal,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Barranca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Upía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Castilla La Nueva.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238355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1686" y="2504538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25259" y="1865031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58013" y="273076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225489" y="1449266"/>
            <a:ext cx="3960214" cy="4139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4D8C2F54-45C6-80A0-57C5-A9B47ECF790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24787" y="415766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1666425"/>
              </p:ext>
            </p:extLst>
          </p:nvPr>
        </p:nvGraphicFramePr>
        <p:xfrm>
          <a:off x="13358182" y="934499"/>
          <a:ext cx="6522614" cy="151561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1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89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Arial"/>
                          <a:sym typeface="Arial"/>
                        </a:rPr>
                        <a:t>GUAVIARE : San Jose Del Guaviare.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149770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9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672642"/>
            <a:ext cx="4123628" cy="11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6966" y="222759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2216" y="348926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133768" y="2161757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9457" y="1525065"/>
            <a:ext cx="4401354" cy="4600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4051</TotalTime>
  <Words>1632</Words>
  <Application>Microsoft Office PowerPoint</Application>
  <PresentationFormat>Panorámica</PresentationFormat>
  <Paragraphs>133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Calibri</vt:lpstr>
      <vt:lpstr>Arial Black</vt:lpstr>
      <vt:lpstr>Helvetica Neue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378</cp:revision>
  <dcterms:created xsi:type="dcterms:W3CDTF">2022-10-19T17:32:46Z</dcterms:created>
  <dcterms:modified xsi:type="dcterms:W3CDTF">2024-04-10T20:19:30Z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