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orinoqu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097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7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08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La Guajira, Cesar, Santander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Vichada, Bolívar, Córdoba, La Guajira, Boyacá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07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1" y="2275998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118921" y="1976104"/>
            <a:ext cx="1621636" cy="1141397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118921" y="3202343"/>
            <a:ext cx="1547846" cy="1816899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142486" y="1884637"/>
            <a:ext cx="2527321" cy="33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876333"/>
              </p:ext>
            </p:extLst>
          </p:nvPr>
        </p:nvGraphicFramePr>
        <p:xfrm>
          <a:off x="4228274" y="1598890"/>
          <a:ext cx="7392226" cy="408118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Fonseca, La Jagua Del Pilar, Manaure,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Magangué.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Cesar,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Montelíbano,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Maicao, San Juan Del Cesar, Villanueva.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9567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389" y="351777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4407" y="226695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765" y="476694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4684" y="37881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4211" y="2724530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1244468"/>
              </p:ext>
            </p:extLst>
          </p:nvPr>
        </p:nvGraphicFramePr>
        <p:xfrm>
          <a:off x="4247324" y="2058462"/>
          <a:ext cx="7392226" cy="373824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Los Santos.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Tipacoque.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Palmar.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0111" y="45290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68267" y="49740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650849"/>
              </p:ext>
            </p:extLst>
          </p:nvPr>
        </p:nvGraphicFramePr>
        <p:xfrm>
          <a:off x="12531242" y="197124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6523" y="3809112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9559" y="31420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06675" y="80285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489" y="264024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1686" y="1556621"/>
            <a:ext cx="423384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316248"/>
              </p:ext>
            </p:extLst>
          </p:nvPr>
        </p:nvGraphicFramePr>
        <p:xfrm>
          <a:off x="4379702" y="1938389"/>
          <a:ext cx="7392226" cy="274995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0263" y="378714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4009</TotalTime>
  <Words>1233</Words>
  <Application>Microsoft Office PowerPoint</Application>
  <PresentationFormat>Panorámica</PresentationFormat>
  <Paragraphs>108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365</cp:revision>
  <dcterms:created xsi:type="dcterms:W3CDTF">2022-10-19T17:32:46Z</dcterms:created>
  <dcterms:modified xsi:type="dcterms:W3CDTF">2024-04-07T16:44:06Z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