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90" d="100"/>
          <a:sy n="90" d="100"/>
        </p:scale>
        <p:origin x="1230" y="3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orinoqu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097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6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07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Cundinamarca, Córdoba, La Guajira, Atlántico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las regiones Caribe, Andina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8" cy="462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06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406031" y="2244580"/>
            <a:ext cx="2373077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2415103" y="2279242"/>
            <a:ext cx="1621636" cy="1141397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6995468" y="2063975"/>
            <a:ext cx="2165129" cy="2541481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296732" y="2063975"/>
            <a:ext cx="2527321" cy="33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6542326"/>
              </p:ext>
            </p:extLst>
          </p:nvPr>
        </p:nvGraphicFramePr>
        <p:xfrm>
          <a:off x="4247324" y="2058462"/>
          <a:ext cx="7392226" cy="291223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Fonseca, La Jagua Del Pilar, San Juan Del Cesar, Urumita.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Sabanagrande, Santo Tomás.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Manaure Balcón Del Cesar, Pueblo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Montelíbano.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Barrancas, Distracción, Maicao, Manaure, Riohacha, Uribia,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Remolino,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Colosó, Morroa, San José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Tolu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Viejo, Sincelejo.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4211" y="279895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31672" y="3391436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4211" y="398449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49899" y="1598890"/>
            <a:ext cx="3591632" cy="410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41178" y="1465961"/>
            <a:ext cx="3536769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26804" y="4306505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65780" y="3429000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BF8575A7-63B0-C4EE-F53C-12191066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4395313"/>
              </p:ext>
            </p:extLst>
          </p:nvPr>
        </p:nvGraphicFramePr>
        <p:xfrm>
          <a:off x="4247324" y="2058462"/>
          <a:ext cx="7392226" cy="274995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4211" y="279895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94211" y="3984491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650849"/>
              </p:ext>
            </p:extLst>
          </p:nvPr>
        </p:nvGraphicFramePr>
        <p:xfrm>
          <a:off x="12531242" y="197124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1186" y="344079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6523" y="3809112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89559" y="3142068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245B5402-3D4F-003F-45B7-FE97F84A25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616058"/>
              </p:ext>
            </p:extLst>
          </p:nvPr>
        </p:nvGraphicFramePr>
        <p:xfrm>
          <a:off x="4781615" y="2451103"/>
          <a:ext cx="7184896" cy="127986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1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Orocué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Primavera, Puerto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Carreño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06675" y="80285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37791" y="167057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>
            <a:extLst>
              <a:ext uri="{FF2B5EF4-FFF2-40B4-BE49-F238E27FC236}">
                <a16:creationId xmlns:a16="http://schemas.microsoft.com/office/drawing/2014/main" id="{88D37A28-B68D-2597-CCCB-1BBC3C4793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8648" y="3109196"/>
            <a:ext cx="423384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5489" y="1449266"/>
            <a:ext cx="3960214" cy="413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666425"/>
              </p:ext>
            </p:extLst>
          </p:nvPr>
        </p:nvGraphicFramePr>
        <p:xfrm>
          <a:off x="13358182" y="934499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726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3768" y="2161757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3982</TotalTime>
  <Words>1212</Words>
  <Application>Microsoft Office PowerPoint</Application>
  <PresentationFormat>Panorámica</PresentationFormat>
  <Paragraphs>103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Verdana</vt:lpstr>
      <vt:lpstr>Arial</vt:lpstr>
      <vt:lpstr>Helvetica Neue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361</cp:revision>
  <dcterms:created xsi:type="dcterms:W3CDTF">2022-10-19T17:32:46Z</dcterms:created>
  <dcterms:modified xsi:type="dcterms:W3CDTF">2024-04-06T15:48:14Z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