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orinoqu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096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5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06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Antioquia, Archipiélago De San Andrés, Providencia Y Santa Catalina, Atlántico, Bolívar, Cesar, Chocó, Cundinamarca, Córdoba, La Guajira, Magdalena y Sucre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Pacífico y Andina.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8" cy="46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2572" y="1771308"/>
            <a:ext cx="9164693" cy="4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05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568683" y="1219257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2415103" y="2279242"/>
            <a:ext cx="1621636" cy="1141397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4763572" y="3875481"/>
            <a:ext cx="2991649" cy="289569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389201" y="3875482"/>
            <a:ext cx="1931573" cy="25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0614395"/>
              </p:ext>
            </p:extLst>
          </p:nvPr>
        </p:nvGraphicFramePr>
        <p:xfrm>
          <a:off x="4247324" y="2058462"/>
          <a:ext cx="7392226" cy="31126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Manaure Balcón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Fonseca, La Jagua Del Pilar, San Juan Del Cesar, Uribia,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Colosó, Morroa, Sincelejo, San José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Tolu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Viejo.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Galapa, Juan De Acosta, Malambo, Palmar De Varela, Piojó, Polonuevo, Sabanagrande, Sabanalarga, Santo Tomás, Tubará,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Agustín Codazzi, Becerril, La Paz,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Montelíbano, Planeta Rica, San Carlos.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Dibulla, Distracción, Maicao, Riohacha,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Pivijay, Remolino, Santa Marta,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Los Palmitos, San Juan De Betulia.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4211" y="279895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31672" y="3391436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4211" y="420308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0072446"/>
              </p:ext>
            </p:extLst>
          </p:nvPr>
        </p:nvGraphicFramePr>
        <p:xfrm>
          <a:off x="4281929" y="2361311"/>
          <a:ext cx="7543940" cy="172886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57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6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3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Chipaque, Jerusalén, Ubaque.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26804" y="4306505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65780" y="3429000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8515" y="334448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2699428"/>
              </p:ext>
            </p:extLst>
          </p:nvPr>
        </p:nvGraphicFramePr>
        <p:xfrm>
          <a:off x="4237847" y="1999800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1186" y="34407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0288" y="2738159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12024" y="46287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245B5402-3D4F-003F-45B7-FE97F84A2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121639"/>
              </p:ext>
            </p:extLst>
          </p:nvPr>
        </p:nvGraphicFramePr>
        <p:xfrm>
          <a:off x="4781615" y="2451103"/>
          <a:ext cx="7184896" cy="127986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1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06675" y="80285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8617" y="310199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11410" y="1586174"/>
            <a:ext cx="423384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3971</TotalTime>
  <Words>1299</Words>
  <Application>Microsoft Office PowerPoint</Application>
  <PresentationFormat>Panorámica</PresentationFormat>
  <Paragraphs>104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Arial Narrow</vt:lpstr>
      <vt:lpstr>Arial Black</vt:lpstr>
      <vt:lpstr>Verdana</vt:lpstr>
      <vt:lpstr>Arial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358</cp:revision>
  <dcterms:created xsi:type="dcterms:W3CDTF">2022-10-19T17:32:46Z</dcterms:created>
  <dcterms:modified xsi:type="dcterms:W3CDTF">2024-04-05T16:04:46Z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