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orinoqu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094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04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Roja: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Cesar, La Guajira, Magdalena y Chocó.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Boyacá, Arauca, Archipiélago De San Andrés, Providencia Y Santa Catalina, Bolívar, Cesar, Chocó, Cundinamarca, Córdoba, La Guajira, Magdalena, Norte De Santander, Sucre y Vichada.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>
                <a:solidFill>
                  <a:prstClr val="black">
                    <a:lumMod val="50000"/>
                    <a:lumOff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Alerta Amarilla: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Pacífico, Andina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1" y="1771308"/>
            <a:ext cx="9164695" cy="44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03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568683" y="1219257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4730283" y="3875482"/>
            <a:ext cx="1365717" cy="1141397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6259398" y="3875482"/>
            <a:ext cx="2991649" cy="289569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389201" y="3875482"/>
            <a:ext cx="1931573" cy="257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491961"/>
              </p:ext>
            </p:extLst>
          </p:nvPr>
        </p:nvGraphicFramePr>
        <p:xfrm>
          <a:off x="4323524" y="1407594"/>
          <a:ext cx="7392226" cy="446548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6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Paz, San Diego,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Valledupar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Urumita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Remolino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Marta.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Agustín Codazzi, Becerril, Chimichagua, Curumaní, La Gloria, Manaure Balcón Del Cesar, Pueblo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Planeta Rica,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El Molino, Fonseca, La Jagua Del Pilar,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Fundación,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Colosó, Corozal, San José De Toluviejo.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Galapa, Juan De Acosta, Malambo, Palmar De Varela, Piojó, Polonuevo, Ponedera, Sabanagrande, Sabanalarga, Santo Tomás,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Altos Del Rosario, Arjona, Barranco De Loba, Magangué,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Norosí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Pinillos, Río Viejo, San Jacinto, San Juan Nepomuceno, San Martín De Loba.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Chiriguaná, El Copey, La Jagua De Ibirico, Pelaya,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Ciénaga De Oro, Montelíbano, San Bernardo Del Viento, San Carlos.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Retén,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Salamina,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El Roble, Los Palmitos, Morroa, Ovejas, Sampués, San Juan De Betulia, San Onofre,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550" y="330945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747" y="2051177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7747" y="480353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685868"/>
              </p:ext>
            </p:extLst>
          </p:nvPr>
        </p:nvGraphicFramePr>
        <p:xfrm>
          <a:off x="4329554" y="1465961"/>
          <a:ext cx="7543940" cy="270255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7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6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3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6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Cómbita.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Jerusalén, Chipaque.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Ocaña.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Cucunubá, Guatavita, Ubaque.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Güepsa, Mogotes, Sabana De Torres.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3290" y="230865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65780" y="3429000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63290" y="337305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296407"/>
              </p:ext>
            </p:extLst>
          </p:nvPr>
        </p:nvGraphicFramePr>
        <p:xfrm>
          <a:off x="4237847" y="1999800"/>
          <a:ext cx="7184896" cy="19816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0287" y="340242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1349" y="3638657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0287" y="270028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12024" y="46287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245B5402-3D4F-003F-45B7-FE97F84A2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2162827"/>
              </p:ext>
            </p:extLst>
          </p:nvPr>
        </p:nvGraphicFramePr>
        <p:xfrm>
          <a:off x="4781615" y="2451103"/>
          <a:ext cx="7184896" cy="20061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1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Carreño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7262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Tame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625137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45080" y="3713441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8880" y="315491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>
            <a:extLst>
              <a:ext uri="{FF2B5EF4-FFF2-40B4-BE49-F238E27FC236}">
                <a16:creationId xmlns:a16="http://schemas.microsoft.com/office/drawing/2014/main" id="{88D37A28-B68D-2597-CCCB-1BBC3C4793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2760" y="3885312"/>
            <a:ext cx="423384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3960</TotalTime>
  <Words>1480</Words>
  <Application>Microsoft Office PowerPoint</Application>
  <PresentationFormat>Panorámica</PresentationFormat>
  <Paragraphs>118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Arial Narrow</vt:lpstr>
      <vt:lpstr>Arial Black</vt:lpstr>
      <vt:lpstr>Verdana</vt:lpstr>
      <vt:lpstr>Helvetica Neue</vt:lpstr>
      <vt:lpstr>Arial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354</cp:revision>
  <dcterms:created xsi:type="dcterms:W3CDTF">2022-10-19T17:32:46Z</dcterms:created>
  <dcterms:modified xsi:type="dcterms:W3CDTF">2024-04-03T16:37:21Z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