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594" y="13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file:///O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O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091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31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01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s-ES" sz="1600" b="0" i="0" u="none" strike="noStrike" cap="none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rchipiélago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San Andrés, Providencia Y Santa Catalina, Bolívar, Cesar, La Guajira, Magdalena, Sucre, Chocó, Antioquia y Santander.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Boyacá, Antioquia, Bolívar, Boyacá, Cesar, Córdoba, La Guajira, Magdalena, Norte De Santander, Sucre y Guaviare.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Amazonia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6"/>
            <a:ext cx="3269248" cy="46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31 de marzo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42485" y="1507499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631978" y="1403675"/>
            <a:ext cx="1431479" cy="517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919001" y="1403675"/>
            <a:ext cx="1633084" cy="333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11" r:link="rId12"/>
          <a:srcRect l="3984"/>
          <a:stretch>
            <a:fillRect/>
          </a:stretch>
        </p:blipFill>
        <p:spPr>
          <a:xfrm>
            <a:off x="6731064" y="1403675"/>
            <a:ext cx="2142076" cy="3076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416042"/>
              </p:ext>
            </p:extLst>
          </p:nvPr>
        </p:nvGraphicFramePr>
        <p:xfrm>
          <a:off x="3551498" y="1407594"/>
          <a:ext cx="8164252" cy="43013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El Carmen De Bolívar,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Río Viejo, San Jacinto, San Juan Nepomuceno, San Martín De Loba,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Simiti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Aguachica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Chalán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Colosó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Ovejas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Barranco De Loba, El Guamo, Mahates, Montecristo,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Tiquisio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Pailitas, San Alberto, San Martín,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San Luis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Since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Manatí, Santa Lucía.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Magangué, Morales, Pinillos,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Chimichagua, Curumaní, La Gloria, Pelaya,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Ciénaga De Oro, Montelíbano, Planeta Rica, Puerto Libertador,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Remolino.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98890"/>
            <a:ext cx="3449763" cy="39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4404" y="366630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4797" y="236550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4797" y="49654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20362"/>
              </p:ext>
            </p:extLst>
          </p:nvPr>
        </p:nvGraphicFramePr>
        <p:xfrm>
          <a:off x="4055492" y="1465961"/>
          <a:ext cx="7818002" cy="427563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San Pedro De Urabá.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Rionegro.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Abejorral, Bello,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BOYACA : Cómbita,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Ocaña, Ábrego.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5600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Anorí, Barbosa, Copacabana,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Donmatías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Ebéjico, Entrerríos, Girardota, Guarne, Ituango, Medellín, Olaya, Rionegro, San Jerónimo, San Pedro De Los Milagros, San Vicente Ferrer, Santa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Fé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Santa Rosa De Osos, Sopetrán.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Chiscas, Cubará, Duitama, Güicán De La Sierra, Jenesano,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Beltrán, Chía, Fómeque, Girardot,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Nariño, Pulí, Tocaima, Viotá.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Toledo.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Natagaima, Prado.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2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662" y="321891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2527" y="220957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9554" y="463207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214983"/>
              </p:ext>
            </p:extLst>
          </p:nvPr>
        </p:nvGraphicFramePr>
        <p:xfrm>
          <a:off x="4237847" y="1999800"/>
          <a:ext cx="7184896" cy="27463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3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2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Ginebra.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055" y="566364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8"/>
            <a:ext cx="3406209" cy="578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6611" y="3898535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2757" y="2776614"/>
            <a:ext cx="421931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6933" y="28215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4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27494"/>
              </p:ext>
            </p:extLst>
          </p:nvPr>
        </p:nvGraphicFramePr>
        <p:xfrm>
          <a:off x="4906270" y="1580076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3729" y="249747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32216" y="95072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1686" y="1552526"/>
            <a:ext cx="423384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79193"/>
              </p:ext>
            </p:extLst>
          </p:nvPr>
        </p:nvGraphicFramePr>
        <p:xfrm>
          <a:off x="5193136" y="1697375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51186" y="3423996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3216" y="245800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41686" y="1552526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3781</TotalTime>
  <Words>1506</Words>
  <Application>Microsoft Office PowerPoint</Application>
  <PresentationFormat>Panorámica</PresentationFormat>
  <Paragraphs>121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Calibri</vt:lpstr>
      <vt:lpstr>Arial Narrow</vt:lpstr>
      <vt:lpstr>Arial Black</vt:lpstr>
      <vt:lpstr>Verdana</vt:lpstr>
      <vt:lpstr>Arial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338</cp:revision>
  <dcterms:created xsi:type="dcterms:W3CDTF">2022-10-19T17:32:46Z</dcterms:created>
  <dcterms:modified xsi:type="dcterms:W3CDTF">2024-03-31T17:32:51Z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