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1290" y="42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file:///O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O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090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30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31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Archipiélago De San Andrés, Providencia Y Santa Catalina, Bolívar, Cesar, Córdoba, La Guajira, Magdalena, Norte De Santander, Sucre, Antioquia, Boyacá y Santander.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Cundinamarca, Antioquia, Atlántico, Bolívar, Boyacá, Cesar, Córdoba, Huila, La Guajira, Norte De Santander, Santander, Sucre y Tolima.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Amazonia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6"/>
            <a:ext cx="3269248" cy="46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30 de marzo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4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7942" y="2222393"/>
            <a:ext cx="2373078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695547" y="1686308"/>
            <a:ext cx="1250431" cy="459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9030147" y="1686308"/>
            <a:ext cx="1633084" cy="386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11" r:link="rId12"/>
          <a:srcRect l="3984"/>
          <a:stretch>
            <a:fillRect/>
          </a:stretch>
        </p:blipFill>
        <p:spPr>
          <a:xfrm>
            <a:off x="6719291" y="1686308"/>
            <a:ext cx="2278540" cy="3655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021066"/>
              </p:ext>
            </p:extLst>
          </p:nvPr>
        </p:nvGraphicFramePr>
        <p:xfrm>
          <a:off x="3551498" y="1407594"/>
          <a:ext cx="8164252" cy="44537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4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Achí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Altos Del Rosario, El Carmen De Bolívar,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Montecristo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Río Viejo, San Jacinto, San Martín De Loba,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Tiquisio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Simiti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Aguachica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Alberto,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Tierralta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Chalán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Colosó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Ovejas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Santa Lucía.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Barranco De Loba, Mahates, Morales,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Río De Oro,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Montelíbano, Puerto Libertador.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Campo De La Cruz,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Cantagallo, El Guamo, Magangué, Pinillos, San Pablo, Santa Cruz De Mompox,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Gloria, Pailitas, Pelaya.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Lorica,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Fundación, Pedraza.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598890"/>
            <a:ext cx="3449763" cy="39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4404" y="366630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4797" y="236550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4797" y="49654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552312"/>
              </p:ext>
            </p:extLst>
          </p:nvPr>
        </p:nvGraphicFramePr>
        <p:xfrm>
          <a:off x="4055492" y="1465961"/>
          <a:ext cx="7818002" cy="452223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Abejorral, San Pedro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Uraba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BOYACA : Combita.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Rionegro.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Anorí, Ebéjico, Fredonia, Ituango, Medellín, San Jerónimo, Sopetrán.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Chiscas, Cubará, Duitama, Güicán De La Sierra, Jenesano,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Tuta.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Chía, Viotá, Beltrán, Fómeque, Girardot,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Jerusalén, Nariño, Pulí, Tocaima,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Ubala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Ocaña, Toledo,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Coello, Piedras, Prado.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Barbosa, Belmira, Concepción, Copacabana,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Donmatías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Entrerríos, Girardota, Guadalupe, Guarne, Olaya, Peque, Rionegro, San Pedro De Los Milagros, San Vicente Ferrer, Santa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Fé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Santa Rosa De Osos, Tarazá, Valdivia, Yarumal.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Arcabuco,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Chíquiza,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Espino, Paipa,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Soatá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Tipacoque, Villa De Leyva.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Agua De Dios, Anapoima, Apulo,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Cogua, Cáqueza, Tausa, Villagómez,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Bolívar, Cimitarra, La Belleza, Onzaga, Palmar, Sucre.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Carmen De Apicalá, Guamo, Natagaima, Suárez,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2"/>
            <a:ext cx="3449762" cy="4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9662" y="34601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9662" y="232811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6689" y="494534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9DD6E3A2-8D14-1D8C-915D-227D7D10F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1573526"/>
              </p:ext>
            </p:extLst>
          </p:nvPr>
        </p:nvGraphicFramePr>
        <p:xfrm>
          <a:off x="4172612" y="2136639"/>
          <a:ext cx="7600288" cy="195944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5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1055" y="566364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8"/>
            <a:ext cx="3406209" cy="578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1680" y="3205653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3599" y="409608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521483"/>
            <a:ext cx="4073234" cy="425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836251"/>
              </p:ext>
            </p:extLst>
          </p:nvPr>
        </p:nvGraphicFramePr>
        <p:xfrm>
          <a:off x="4906270" y="1580076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Norte, Fortul, Puerto Rondón, Saravena.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Gaitán.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3729" y="249747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32216" y="95072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41686" y="1552526"/>
            <a:ext cx="423384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139314"/>
              </p:ext>
            </p:extLst>
          </p:nvPr>
        </p:nvGraphicFramePr>
        <p:xfrm>
          <a:off x="12451186" y="2227595"/>
          <a:ext cx="7570364" cy="97046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5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7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s-CO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Verdana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5" cy="4600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450" y="25341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32216" y="95072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41686" y="1552526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3709</TotalTime>
  <Words>1608</Words>
  <Application>Microsoft Office PowerPoint</Application>
  <PresentationFormat>Panorámica</PresentationFormat>
  <Paragraphs>122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Arial Narrow</vt:lpstr>
      <vt:lpstr>Arial Black</vt:lpstr>
      <vt:lpstr>Verdana</vt:lpstr>
      <vt:lpstr>Arial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330</cp:revision>
  <dcterms:created xsi:type="dcterms:W3CDTF">2022-10-19T17:32:46Z</dcterms:created>
  <dcterms:modified xsi:type="dcterms:W3CDTF">2024-03-30T18:10:00Z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