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2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1248" y="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L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file:///L:\Mi%20unidad\OSPA\01.%20Tematicas\04.%20Incendios\01.%20Productos\postmodelo_icv\temporales\iorinoquia.jpg" TargetMode="Externa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file:///L:\Mi%20unidad\OSPA\01.%20Tematicas\04.%20Incendios\01.%20Productos\postmodelo_icv\temporales\iamazoni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088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28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marzo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Fonseca Parga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765950"/>
            <a:ext cx="6895471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Roja: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Arauca, Archipiélago De San Andrés, Providencia Y Santa Catalina, Bolívar, Boyacá, La Guajira, Magdalena y Vichada.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Naranja: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Antioquia, Arauca, Bolívar, Boyacá, Casanare, Cesar, Cundinamarca, Córdoba, La Guajira, Magdalena, Meta, Norte De Santander, Santander, Sucre, Tolima, Vichada y Atlántico.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Amarilla: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Amazonia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/>
          <a:srcRect/>
          <a:stretch/>
        </p:blipFill>
        <p:spPr>
          <a:xfrm>
            <a:off x="8149156" y="1608766"/>
            <a:ext cx="3269249" cy="462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561275" y="1526122"/>
            <a:ext cx="9164699" cy="44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28 de marzo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7"/>
            <a:ext cx="3960214" cy="560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36337" y="2492710"/>
            <a:ext cx="2373078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507154" y="1532325"/>
            <a:ext cx="1581149" cy="495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8880189" y="1532325"/>
            <a:ext cx="1608795" cy="450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741043" y="1532326"/>
            <a:ext cx="2095140" cy="2492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0239127"/>
              </p:ext>
            </p:extLst>
          </p:nvPr>
        </p:nvGraphicFramePr>
        <p:xfrm>
          <a:off x="3551498" y="1407594"/>
          <a:ext cx="8164252" cy="448886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144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4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María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La Baja, San Jacinto, Santa Cruz De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Mompox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Dibulla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Riohacha.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Ciénaga, Santa Marta.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Polonuevo.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Achí, El Carmen De Bolívar, El Guamo, Mahates, Morales, San Juan Nepomuceno.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Aguachica, La Gloria, Río De 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Planeta Rica, Tierralta.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Distracción, Fonseca, Maicao, San Juan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Colosó, Ovejas.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Altos Del Rosario, Arjona,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Arroyohondo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Barranco De Loba, Cantagallo, Magangué, Montecristo,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Norosí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Pinillos, Río Viejo, San Martín De Loba, San Pablo,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Tiquisio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Zambrano.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Pailitas, San Alberto, San Martín.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Ciénaga De Oro, Lorica, Puerto Libertador, San Bernardo Del Viento, San José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Uré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Fundación, Pedraza.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Chalán, Corozal,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1734" y="1598890"/>
            <a:ext cx="3449763" cy="39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4082" y="334855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4475" y="2152144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18833" y="4759429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5778671"/>
              </p:ext>
            </p:extLst>
          </p:nvPr>
        </p:nvGraphicFramePr>
        <p:xfrm>
          <a:off x="4055492" y="1465961"/>
          <a:ext cx="7818002" cy="482703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Chiscas, Cubará, Güicán De La Sierra, Tuta, Duitama, El Espino.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Copacabana.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Covarachía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Soatá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Tipacoque.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Beltrán, Chocontá, Girardot,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Guataquí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Jerusalén, Nariño, Pulí, Tocaima, San Juan De Rioseco,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Tibirita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El Carmen, Ocaña.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Capitanejo, Onzaga.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Coello, Piedras.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Angostura, Anorí, Bello, Betulia, Campamento, Caracolí, Guadalupe, Ituango, Puerto Nare, Remedios, San Carlos, Tarazá, Yalí.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Arcabuco, Chíquiza,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Coper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Cocuy, Guacamayas, La Uvita, Paipa,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Panqueba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Mateo, Sora,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Sotaquirá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Villa De Leyva.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Aguadas.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Agua De Dios, Anapoima, Anolaima, Apulo, Cabrera, Carmen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Chipaque, Cogua, Nilo, Pacho, Tausa, Villagómez, Viotá, Zipaquirá.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Chitagá, Convención, Toledo, Ábrego.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Bolívar, La Belleza, Macaravita, Sucre.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Espinal, Guamo, Natagaima, Saldaña, San Luis,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2"/>
            <a:ext cx="3449763" cy="487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9662" y="3460151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69662" y="2328111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56689" y="502154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9DD6E3A2-8D14-1D8C-915D-227D7D10F5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953632"/>
              </p:ext>
            </p:extLst>
          </p:nvPr>
        </p:nvGraphicFramePr>
        <p:xfrm>
          <a:off x="12707959" y="4309904"/>
          <a:ext cx="7818002" cy="195944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Yumbo.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41055" y="5663646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2137" y="46287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18660" y="883847"/>
            <a:ext cx="3406209" cy="578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48656" y="5091616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BCFD80B2-B5D3-5404-93B8-AE3BB907BC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7904" y="4097729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91269CDB-8EBF-0673-1F6B-38000668BE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53599" y="409608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82538" y="3121774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37310" y="1521483"/>
            <a:ext cx="4073235" cy="425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6938" y="145497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51A63F25-D188-C008-69FA-BFE976D716A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23531" y="2832628"/>
            <a:ext cx="432854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477615"/>
              </p:ext>
            </p:extLst>
          </p:nvPr>
        </p:nvGraphicFramePr>
        <p:xfrm>
          <a:off x="4826116" y="1428752"/>
          <a:ext cx="6950248" cy="308241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7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5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376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Arauquita, Fortul, Puerto Rondón, Saravena.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Corozal,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Puerto Gaitán.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8610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Cravo Norte.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Orocué, San Luis De Palenque, Trinidad.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5" name="Google Shape;157;p58">
            <a:extLst>
              <a:ext uri="{FF2B5EF4-FFF2-40B4-BE49-F238E27FC236}">
                <a16:creationId xmlns:a16="http://schemas.microsoft.com/office/drawing/2014/main" id="{CE1DF97A-2104-0883-D1F8-37EFC89520D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8934" y="297364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24" descr="Recurso 25.png">
            <a:extLst>
              <a:ext uri="{FF2B5EF4-FFF2-40B4-BE49-F238E27FC236}">
                <a16:creationId xmlns:a16="http://schemas.microsoft.com/office/drawing/2014/main" id="{DB6630F7-85E8-BFA7-445B-FBD449505ED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68934" y="2078052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D6BBB64B-10FD-1304-C097-8AADA093ED3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68934" y="386352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9465548"/>
              </p:ext>
            </p:extLst>
          </p:nvPr>
        </p:nvGraphicFramePr>
        <p:xfrm>
          <a:off x="5136656" y="2225040"/>
          <a:ext cx="6627214" cy="15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4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2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59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6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Verdana"/>
                          <a:cs typeface="Arial"/>
                          <a:sym typeface="Arial"/>
                        </a:rPr>
                        <a:t>GUAINÍA : Inírida.</a:t>
                      </a:r>
                    </a:p>
                    <a:p>
                      <a:pPr marL="85725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1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Verdana"/>
                          <a:cs typeface="Arial"/>
                          <a:sym typeface="Arial"/>
                        </a:rPr>
                        <a:t>GUAVIARE : San José Del Guaviare.</a:t>
                      </a:r>
                      <a:endParaRPr lang="es-CO" sz="11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Verdana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49770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5" cy="460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83550" y="5048770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32216" y="2666384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27331" y="1364184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41439" y="3015178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3608</TotalTime>
  <Words>1630</Words>
  <Application>Microsoft Office PowerPoint</Application>
  <PresentationFormat>Panorámica</PresentationFormat>
  <Paragraphs>128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Helvetica Neue</vt:lpstr>
      <vt:lpstr>Calibri</vt:lpstr>
      <vt:lpstr>Arial Narrow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319</cp:revision>
  <dcterms:created xsi:type="dcterms:W3CDTF">2022-10-19T17:32:46Z</dcterms:created>
  <dcterms:modified xsi:type="dcterms:W3CDTF">2024-03-28T15:50:51Z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