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96005" autoAdjust="0"/>
  </p:normalViewPr>
  <p:slideViewPr>
    <p:cSldViewPr snapToGrid="0">
      <p:cViewPr varScale="1"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file:///L:\Mi%20unidad\OSPA\01.%20Tematicas\04.%20Incendios\01.%20Productos\postmodelo_icv\temporales\red_icv.jpg" TargetMode="External"/><Relationship Id="rId5" Type="http://schemas.openxmlformats.org/officeDocument/2006/relationships/image" Target="../media/image12.jpeg"/><Relationship Id="rId10" Type="http://schemas.openxmlformats.org/officeDocument/2006/relationships/image" Target="../media/image14.jpeg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file:///L:\Mi%20unidad\OSPA\01.%20Tematicas\04.%20Incendios\01.%20Productos\postmodelo_icv\temporales\orange_icv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file:///L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file:///L:\Mi%20unidad\OSPA\01.%20Tematicas\04.%20Incendios\01.%20Productos\postmodelo_icv\temporales\iorinoquia.jpg" TargetMode="Externa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086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27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430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Roja: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Arauca, Archipiélago De San Andrés, Providencia Y Santa Catalina, Bolívar, Cundinamarca, La Guajira, Magdalena, Santander, Vichada y Boyacá.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Amazonas, Antioquia, Atlántico, Bolívar, Boyacá, Casanare, Cundinamarca, Córdoba, Guainía, Guaviare, La Guajira, Magdalena, Meta, Norte De Santander, Santander, Sucre, Tolima, Valle Del Cauca y Vaupés.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Amarilla: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/>
          <a:srcRect/>
          <a:stretch/>
        </p:blipFill>
        <p:spPr>
          <a:xfrm>
            <a:off x="8149156" y="1608765"/>
            <a:ext cx="3269250" cy="4623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26 de marzo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98629" y="2492710"/>
            <a:ext cx="2373078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88985" y="1602558"/>
            <a:ext cx="1581149" cy="478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link="rId9"/>
          <a:srcRect/>
          <a:stretch>
            <a:fillRect/>
          </a:stretch>
        </p:blipFill>
        <p:spPr>
          <a:xfrm>
            <a:off x="8880190" y="1532325"/>
            <a:ext cx="1564788" cy="390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0" r:link="rId11"/>
          <a:srcRect/>
          <a:stretch>
            <a:fillRect/>
          </a:stretch>
        </p:blipFill>
        <p:spPr>
          <a:xfrm>
            <a:off x="6741043" y="1532325"/>
            <a:ext cx="2095140" cy="3416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666791"/>
              </p:ext>
            </p:extLst>
          </p:nvPr>
        </p:nvGraphicFramePr>
        <p:xfrm>
          <a:off x="3551498" y="1407594"/>
          <a:ext cx="8164252" cy="382137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4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María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Baja, San Jacinto.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Distracción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Fonseca,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Ciénaga, Santa Marta.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Bolívar, El Guamo, Mahates, San Juan Nepomuceno.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 De Oro,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Jagua Del Pilar, Maicao, Urumita, Villanueva.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Magangué, Pinillos.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Lorica, Montelíbano, San Bernardo Del Viento,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El Molino,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Colosó, Corozal, Ovejas,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598890"/>
            <a:ext cx="3449764" cy="39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4082" y="314400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4475" y="215214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4475" y="4317469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4606317"/>
              </p:ext>
            </p:extLst>
          </p:nvPr>
        </p:nvGraphicFramePr>
        <p:xfrm>
          <a:off x="4055492" y="1465961"/>
          <a:ext cx="7818002" cy="435996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Tuta.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Jerusalén, Cabrera, Nilo.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Anza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Bello, Fredonia, Venecia, Buriticá.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Aquitania, Chiscas,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Covarachía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Cubará, Güicán De La Sierra, Tipacoque.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Marmato.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Sopó, Gachetá, Nocaima, San Juan De Rioseco.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Los Patios.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Onzaga.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Guamo, Melgar, Saldaña, Ortega, San Luis.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Apartadó, Barbosa.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Chita, Duitama, El Cocuy, Guacamayas, La Uvita,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Ramiriquí, San Mateo.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Apulo, Beltrán, Fosca, Girardot,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Nariño, Pulí, Tocaima.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Cácota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Mutiscua, Pamplona, San Cayetano, San José De Cúcuta, Silos, Tibú.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Aratoca, Jordán, Macaravita, Mogotes, San Joaquín.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Coello, Espinal, Natagaima, Piedras,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2"/>
            <a:ext cx="3449763" cy="487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39182" y="3460151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9182" y="235097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6209" y="494534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9DD6E3A2-8D14-1D8C-915D-227D7D10F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574665"/>
              </p:ext>
            </p:extLst>
          </p:nvPr>
        </p:nvGraphicFramePr>
        <p:xfrm>
          <a:off x="4055492" y="1465961"/>
          <a:ext cx="7818002" cy="195944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Yumbo.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41055" y="5663646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7800" y="2553267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18660" y="883847"/>
            <a:ext cx="3406209" cy="57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48656" y="5091616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BCFD80B2-B5D3-5404-93B8-AE3BB907BC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7904" y="409772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91269CDB-8EBF-0673-1F6B-38000668BE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53599" y="4096082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521483"/>
            <a:ext cx="4073235" cy="42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23531" y="2832628"/>
            <a:ext cx="432854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3065638"/>
              </p:ext>
            </p:extLst>
          </p:nvPr>
        </p:nvGraphicFramePr>
        <p:xfrm>
          <a:off x="4826116" y="1428752"/>
          <a:ext cx="6950248" cy="366048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5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Fortul, Puerto Rondón, Saravena,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Nunchía, Orocué, Paz De Ariporo, San Luis De Palenque, Trinidad, Támara.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Puerto Gaitán.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Carreño, Santa Rosalía.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99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Pore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Sácama.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Puerto López, San Martín.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5" name="Google Shape;157;p58">
            <a:extLst>
              <a:ext uri="{FF2B5EF4-FFF2-40B4-BE49-F238E27FC236}">
                <a16:creationId xmlns:a16="http://schemas.microsoft.com/office/drawing/2014/main" id="{CE1DF97A-2104-0883-D1F8-37EFC89520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934" y="325024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4" descr="Recurso 25.png">
            <a:extLst>
              <a:ext uri="{FF2B5EF4-FFF2-40B4-BE49-F238E27FC236}">
                <a16:creationId xmlns:a16="http://schemas.microsoft.com/office/drawing/2014/main" id="{DB6630F7-85E8-BFA7-445B-FBD449505E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8934" y="211615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D6BBB64B-10FD-1304-C097-8AADA093ED3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68934" y="438269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9519991"/>
              </p:ext>
            </p:extLst>
          </p:nvPr>
        </p:nvGraphicFramePr>
        <p:xfrm>
          <a:off x="5136656" y="2609494"/>
          <a:ext cx="6627214" cy="163901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5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4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AMAZONAS : La Chorrera.</a:t>
                      </a:r>
                    </a:p>
                    <a:p>
                      <a:pPr marL="85725" indent="0"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GUAINÍA : Inírida.</a:t>
                      </a:r>
                    </a:p>
                    <a:p>
                      <a:pPr marL="85725" indent="0"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GUAVIARE : San José Del Guaviare.</a:t>
                      </a:r>
                    </a:p>
                    <a:p>
                      <a:pPr marL="85725" indent="0"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VAUPÉS : Mitú, Yavaraté.</a:t>
                      </a:r>
                    </a:p>
                    <a:p>
                      <a:pPr marL="85725" indent="0"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5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83550" y="5048770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41439" y="3428999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3520</TotalTime>
  <Words>1570</Words>
  <Application>Microsoft Office PowerPoint</Application>
  <PresentationFormat>Panorámica</PresentationFormat>
  <Paragraphs>127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Black</vt:lpstr>
      <vt:lpstr>Verdana</vt:lpstr>
      <vt:lpstr>Arial</vt:lpstr>
      <vt:lpstr>Helvetica Neue</vt:lpstr>
      <vt:lpstr>Calibri</vt:lpstr>
      <vt:lpstr>Arial Narrow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311</cp:revision>
  <dcterms:created xsi:type="dcterms:W3CDTF">2022-10-19T17:32:46Z</dcterms:created>
  <dcterms:modified xsi:type="dcterms:W3CDTF">2024-03-27T17:05:05Z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