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8" autoAdjust="0"/>
    <p:restoredTop sz="96005" autoAdjust="0"/>
  </p:normalViewPr>
  <p:slideViewPr>
    <p:cSldViewPr snapToGrid="0">
      <p:cViewPr varScale="1">
        <p:scale>
          <a:sx n="104" d="100"/>
          <a:sy n="104" d="100"/>
        </p:scale>
        <p:origin x="72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L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L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L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L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L:\Mi%20unidad\OSPA\01.%20Tematicas\04.%20Incendios\01.%20Productos\postmodelo_icv\temporales\orange_icv.jpg" TargetMode="External"/><Relationship Id="rId4" Type="http://schemas.openxmlformats.org/officeDocument/2006/relationships/image" Target="file:///L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caribe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L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file:///L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orinoquia.jpg" TargetMode="Externa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file:///L:\Mi%20unidad\OSPA\01.%20Tematicas\04.%20Incendios\01.%20Productos\postmodelo_icv\temporales\iamazonia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085</a:t>
            </a: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892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25 de marzo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marzo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4" y="1420502"/>
            <a:ext cx="6895471" cy="535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la precipitación y temperatura máxima que se han dado en los últimos días, se presentan condiciones de</a:t>
            </a:r>
            <a:r>
              <a:rPr lang="es-MX" sz="18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</a:t>
            </a:r>
            <a:r>
              <a:rPr lang="es-ES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Antioquia, Arauca, Archipiélago De San Andrés, Providencia Y Santa Catalina, Bolívar, Cundinamarca, La Guajira, Magdalena, Tolima, Vichada, Norte De Santander, Valle Del Cauca, Boyacá.</a:t>
            </a: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Naranja: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Cundinamarca, Antioquia, Arauca, Bolívar, Boyacá, Casanare, Huila, La Guajira, Magdalena, Norte De Santander, Santander, Tolima, Valle Del Cauca, Vichada.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Alerta Amarilla: </a:t>
            </a: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las regiones Caribe, Andina, Pacífica y Orinoquía.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1084183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/>
          <a:srcRect/>
          <a:stretch/>
        </p:blipFill>
        <p:spPr>
          <a:xfrm>
            <a:off x="8149156" y="1608765"/>
            <a:ext cx="3269251" cy="4623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561275" y="1526122"/>
            <a:ext cx="9164699" cy="441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25 de marzo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7"/>
            <a:ext cx="3960215" cy="560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98629" y="2492709"/>
            <a:ext cx="2373078" cy="258314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10462313" y="1532326"/>
            <a:ext cx="1581149" cy="3793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>
          <a:blip r:embed="rId9" r:link="rId10"/>
          <a:srcRect/>
          <a:stretch>
            <a:fillRect/>
          </a:stretch>
        </p:blipFill>
        <p:spPr>
          <a:xfrm>
            <a:off x="8897525" y="1532326"/>
            <a:ext cx="1564788" cy="361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6741043" y="1532325"/>
            <a:ext cx="2095140" cy="3543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314678"/>
              </p:ext>
            </p:extLst>
          </p:nvPr>
        </p:nvGraphicFramePr>
        <p:xfrm>
          <a:off x="3551498" y="1407594"/>
          <a:ext cx="8164252" cy="399990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144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Providencia,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María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La Baja, San Jacinto.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Dibulla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Distracción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Fonseca,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Riohacha, La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Jagua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Del Pilar.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Ciénaga.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Mahates, San Juan Nepomuceno.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Albania, El Molino, Maicao, San Juan Del Cesar, Urumita, Villanueva.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Santa Marta.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Luruaco, Manatí, Piojó, Polonuevo, Repelón,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El Carmen De Bolívar, El Guamo, Magangué, Pinillos, Santa Rosa Del Sur, Simití.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CESAR : El Copey.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Ciénaga De Oro, Montelíbano, Planeta Rica, San Bernardo Del Viento, Tierralta.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Zona Bananera.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Colosó, Corozal, Sampués.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1734" y="1407594"/>
            <a:ext cx="3449764" cy="432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24475" y="334338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4475" y="2152144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4475" y="462863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8987B36-5D2F-392A-7E5B-76AC3FD01A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8501372"/>
              </p:ext>
            </p:extLst>
          </p:nvPr>
        </p:nvGraphicFramePr>
        <p:xfrm>
          <a:off x="4055492" y="1465961"/>
          <a:ext cx="7818002" cy="449911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Fredonia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Anza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Venecia,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Bello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Tuta,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Aquitania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Jerusalén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Sopó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Los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Patios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Guamo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Melgar.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Barbosa.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Covarachía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Duitama, El Cocuy, Guacamayas, Güicán De La Sierra,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Panqueba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Ramiriquí, San Mateo, Tipacoque.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Cabrera, Fosca.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Capitanejo, Onzaga.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Espinal, Saldaña.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Apartadó, Betulia, Concordia, Hispania, Pueblorrico, Salgar, Tarso, Támesis.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BOYACÁ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Boavita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Chiscas, Chita, Cubará, Jericó, La Uvita, Paya,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Sotaquirá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Tunja.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Anapoima, Beltrán, Girardot,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Guataquí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Nariño, Nilo, Pulí, Tocaima.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Cácota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Mutiscua, Pamplona, Silos.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Aratoca, Carcasí, Cerrito, Concepción, Curití, Enciso, Macaravita, Mogotes, Málaga, Palmar, San Miguel, Vetas.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Apicala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Coello, Piedras, San Luis.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52249" y="645611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97009" y="1465961"/>
            <a:ext cx="3449763" cy="48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9655" y="3682674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47528" y="2425914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16446" y="516869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9DD6E3A2-8D14-1D8C-915D-227D7D10F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2142650"/>
              </p:ext>
            </p:extLst>
          </p:nvPr>
        </p:nvGraphicFramePr>
        <p:xfrm>
          <a:off x="4055492" y="1465961"/>
          <a:ext cx="7818002" cy="419768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95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21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El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Dovio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Yumbo, Jamundí.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Palmira.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9276640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6446" y="3460792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47528" y="2425914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8081" y="4804976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18660" y="883847"/>
            <a:ext cx="3406210" cy="578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48656" y="5091616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BCFD80B2-B5D3-5404-93B8-AE3BB907BC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7904" y="4097729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91269CDB-8EBF-0673-1F6B-38000668BE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53599" y="4096082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Google Shape;199;p4"/>
          <p:cNvGraphicFramePr/>
          <p:nvPr>
            <p:extLst>
              <p:ext uri="{D42A27DB-BD31-4B8C-83A1-F6EECF244321}">
                <p14:modId xmlns:p14="http://schemas.microsoft.com/office/powerpoint/2010/main" val="3279372106"/>
              </p:ext>
            </p:extLst>
          </p:nvPr>
        </p:nvGraphicFramePr>
        <p:xfrm>
          <a:off x="12455004" y="4502918"/>
          <a:ext cx="6746475" cy="16268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7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La Salina,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ORINOQUÍA</a:t>
            </a:r>
            <a:endParaRPr/>
          </a:p>
        </p:txBody>
      </p:sp>
      <p:pic>
        <p:nvPicPr>
          <p:cNvPr id="201" name="Google Shape;201;p4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637310" y="1349997"/>
            <a:ext cx="4073235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76938" y="1454973"/>
            <a:ext cx="3694496" cy="1042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51A63F25-D188-C008-69FA-BFE976D716A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23531" y="2832628"/>
            <a:ext cx="432854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3593482"/>
              </p:ext>
            </p:extLst>
          </p:nvPr>
        </p:nvGraphicFramePr>
        <p:xfrm>
          <a:off x="4826116" y="1428752"/>
          <a:ext cx="6950248" cy="399990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7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5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Cravo Norte.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</a:t>
                      </a:r>
                      <a:r>
                        <a:rPr lang="pt-BR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Cumaribo</a:t>
                      </a:r>
                      <a:r>
                        <a:rPr lang="pt-BR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La Primavera.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Fortul,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Nunchía, San Luis De Palenque, Támara.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Carreño, Santa Rosalía.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1331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Arauquita, Puerto Rondón, Saravena.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Hato Corozal, La Salina, Orocué, Paz De Ariporo,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Pore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Sácama,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META : Puerto Gaitán, Puerto López, San Carlos De Guaroa.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5" name="Google Shape;157;p58">
            <a:extLst>
              <a:ext uri="{FF2B5EF4-FFF2-40B4-BE49-F238E27FC236}">
                <a16:creationId xmlns:a16="http://schemas.microsoft.com/office/drawing/2014/main" id="{CE1DF97A-2104-0883-D1F8-37EFC89520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8934" y="3307396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7;p24" descr="Recurso 25.png">
            <a:extLst>
              <a:ext uri="{FF2B5EF4-FFF2-40B4-BE49-F238E27FC236}">
                <a16:creationId xmlns:a16="http://schemas.microsoft.com/office/drawing/2014/main" id="{DB6630F7-85E8-BFA7-445B-FBD449505E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68934" y="211615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D6BBB64B-10FD-1304-C097-8AADA093ED3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68934" y="4592640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320CB52F-9BBA-A113-7E3D-FE9C996B20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452007"/>
              </p:ext>
            </p:extLst>
          </p:nvPr>
        </p:nvGraphicFramePr>
        <p:xfrm>
          <a:off x="12550450" y="2501456"/>
          <a:ext cx="6627214" cy="163901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4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2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5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49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GUAVIARE : El Retorno.</a:t>
                      </a:r>
                    </a:p>
                    <a:p>
                      <a:pPr algn="l" fontAlgn="b"/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4" name="Google Shape;214;p5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595496" y="1281908"/>
            <a:ext cx="4401356" cy="4600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5259" y="2781019"/>
            <a:ext cx="4123628" cy="135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50450" y="190695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27331" y="1364184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527331" y="844060"/>
            <a:ext cx="457200" cy="43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3402</TotalTime>
  <Words>1598</Words>
  <Application>Microsoft Office PowerPoint</Application>
  <PresentationFormat>Panorámica</PresentationFormat>
  <Paragraphs>128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Helvetica Neue</vt:lpstr>
      <vt:lpstr>Calibri</vt:lpstr>
      <vt:lpstr>Arial Narrow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299</cp:revision>
  <dcterms:created xsi:type="dcterms:W3CDTF">2022-10-19T17:32:46Z</dcterms:created>
  <dcterms:modified xsi:type="dcterms:W3CDTF">2024-03-25T17:29:04Z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