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6005" autoAdjust="0"/>
  </p:normalViewPr>
  <p:slideViewPr>
    <p:cSldViewPr snapToGrid="0">
      <p:cViewPr>
        <p:scale>
          <a:sx n="120" d="100"/>
          <a:sy n="120" d="100"/>
        </p:scale>
        <p:origin x="684" y="-49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orinoquia.jpg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083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5" y="1608762"/>
            <a:ext cx="689547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Antioquia, Arauca, Archipiélago De San Andrés, Providencia Y Santa Catalina, Cundinamarca, La Guajira, Magdalena, Santander, Vichada, Boyacá.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Arauca, Atlántico, Bolívar, Boyacá, Casanare, Cesar, Córdoba, La Guajira, Magdalena, Norte De Santander, Santander, Sucre, Tolima, Vichada, Antioquia.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5"/>
            <a:ext cx="3269252" cy="4623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23 de marzo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5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9862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62313" y="1532326"/>
            <a:ext cx="1581149" cy="379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97525" y="1532326"/>
            <a:ext cx="1564788" cy="361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835085" y="1532325"/>
            <a:ext cx="2001097" cy="2583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284010"/>
              </p:ext>
            </p:extLst>
          </p:nvPr>
        </p:nvGraphicFramePr>
        <p:xfrm>
          <a:off x="3551498" y="1407594"/>
          <a:ext cx="8164252" cy="400978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Albania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Maicao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La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Jagua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Pilar.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Santa Marta, Zona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Bananera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Piojó,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Mahates, María La Baja, San Jacinto, San Juan Nepomuceno.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Manaure Balcón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Distracción, El Molino, Fonseca, San Juan Del Cesar,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Colosó, Corozal, San José De Toluviejo.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Galapa, Luruaco, Repelón.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Ovejas,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407594"/>
            <a:ext cx="3449764" cy="43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475" y="33433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475" y="215214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4475" y="462863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1707237"/>
              </p:ext>
            </p:extLst>
          </p:nvPr>
        </p:nvGraphicFramePr>
        <p:xfrm>
          <a:off x="4055492" y="1465961"/>
          <a:ext cx="7818002" cy="435996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Fredonia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Venecia,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Anza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Jerusalén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Nilo, Cabrera.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Cerrito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Concepción, Málaga.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Jericó.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Cocuy, Guacamayas, Muzo,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Mateo, Tipacoque.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Carcasí, Enciso, Macaravita, Onzaga, San Miguel.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Apicala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Támesis.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Chinavita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Chiscas, Chita, Ciénega, Garagoa, Güicán De La Sierra, Jericó, La Capilla, La Uvita, Miraflores,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Pachavita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Paya, Rondón, Samacá, Tibaná,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Zetaquira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Chocontá, Cogua, Gacheta, Machetá, Puerto Salgar, Tocaima, Villeta.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Timaná,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Chinácota, Cáchira, Pamplonita, Salazar.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Aratoca, Chima, Curití, Encino, Mogotes, San Andrés, Suratá.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Espinal, Guamo, Ortega, Saldaña, San Luis,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3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9655" y="336045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182" y="223018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6264" y="472594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DC9E2689-69E8-98C4-D2D3-B2E0002AD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333245"/>
              </p:ext>
            </p:extLst>
          </p:nvPr>
        </p:nvGraphicFramePr>
        <p:xfrm>
          <a:off x="3924870" y="2205577"/>
          <a:ext cx="7554652" cy="176166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59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5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Santander De Quilichao.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7"/>
            <a:ext cx="3406210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3271" y="3068177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7904" y="4097729"/>
            <a:ext cx="477952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349997"/>
            <a:ext cx="407323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670895"/>
              </p:ext>
            </p:extLst>
          </p:nvPr>
        </p:nvGraphicFramePr>
        <p:xfrm>
          <a:off x="4826116" y="1428752"/>
          <a:ext cx="6950248" cy="39999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Carreño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Yopal.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Nunchía, Orocué, Paz De Ariporo, San Luis De Palenque,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Upía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Puerto López, San Carlos De Guaroa, San Martín.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5" name="Google Shape;157;p58">
            <a:extLst>
              <a:ext uri="{FF2B5EF4-FFF2-40B4-BE49-F238E27FC236}">
                <a16:creationId xmlns:a16="http://schemas.microsoft.com/office/drawing/2014/main" id="{CE1DF97A-2104-0883-D1F8-37EFC89520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934" y="330739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4" descr="Recurso 25.png">
            <a:extLst>
              <a:ext uri="{FF2B5EF4-FFF2-40B4-BE49-F238E27FC236}">
                <a16:creationId xmlns:a16="http://schemas.microsoft.com/office/drawing/2014/main" id="{DB6630F7-85E8-BFA7-445B-FBD449505E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8934" y="211615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8934" y="459264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452007"/>
              </p:ext>
            </p:extLst>
          </p:nvPr>
        </p:nvGraphicFramePr>
        <p:xfrm>
          <a:off x="12550450" y="2501456"/>
          <a:ext cx="6627214" cy="163901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5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4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GUAVIARE : El Retorno.</a:t>
                      </a:r>
                    </a:p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6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5259" y="2781019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27331" y="844060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</TotalTime>
  <Words>1553</Words>
  <Application>Microsoft Office PowerPoint</Application>
  <PresentationFormat>Panorámica</PresentationFormat>
  <Paragraphs>128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Calibri</vt:lpstr>
      <vt:lpstr>Helvetica Neue</vt:lpstr>
      <vt:lpstr>Arial Narrow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292</cp:revision>
  <dcterms:created xsi:type="dcterms:W3CDTF">2022-10-19T17:32:46Z</dcterms:created>
  <dcterms:modified xsi:type="dcterms:W3CDTF">2024-03-23T15:53:35Z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