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9" r:id="rId5"/>
    <p:sldId id="259" r:id="rId6"/>
    <p:sldId id="272" r:id="rId7"/>
    <p:sldId id="261" r:id="rId8"/>
    <p:sldId id="27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 autoAdjust="0"/>
    <p:restoredTop sz="93140" autoAdjust="0"/>
  </p:normalViewPr>
  <p:slideViewPr>
    <p:cSldViewPr snapToGrid="0">
      <p:cViewPr>
        <p:scale>
          <a:sx n="125" d="100"/>
          <a:sy n="125" d="100"/>
        </p:scale>
        <p:origin x="90" y="-7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8871B396-AD92-98BF-08BC-F7D6D9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>
            <a:extLst>
              <a:ext uri="{FF2B5EF4-FFF2-40B4-BE49-F238E27FC236}">
                <a16:creationId xmlns:a16="http://schemas.microsoft.com/office/drawing/2014/main" id="{91339A5D-190D-E2A4-3DA1-52D5D427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4:notes">
            <a:extLst>
              <a:ext uri="{FF2B5EF4-FFF2-40B4-BE49-F238E27FC236}">
                <a16:creationId xmlns:a16="http://schemas.microsoft.com/office/drawing/2014/main" id="{A0B7F425-8982-B1C1-7450-70067899C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59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073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14 de marzo de 2024 – 1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732859460"/>
              </p:ext>
            </p:extLst>
          </p:nvPr>
        </p:nvGraphicFramePr>
        <p:xfrm>
          <a:off x="5224077" y="1281908"/>
          <a:ext cx="6745419" cy="378539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17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7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Norte, Fortul,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La Salina.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Cubarral,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12617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Puerto Rondón.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Mapiripán.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628389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8" cy="486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1171" y="297632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1171" y="4283994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1906990315"/>
              </p:ext>
            </p:extLst>
          </p:nvPr>
        </p:nvGraphicFramePr>
        <p:xfrm>
          <a:off x="13855529" y="942753"/>
          <a:ext cx="6426275" cy="2041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Valparaíso.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El Retorno.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8" cy="46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4733" y="2983953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26291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FCF600"/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2"/>
            <a:ext cx="3269257" cy="462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E60CA5-6CA3-1847-DF74-00C2B660745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729170" y="1695440"/>
            <a:ext cx="8733656" cy="42062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13 de MARZO de 2024|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6"/>
            <a:ext cx="3960217" cy="560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58905" y="2433961"/>
            <a:ext cx="2125229" cy="231335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610850" y="1402149"/>
            <a:ext cx="1581150" cy="437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911652" y="1385521"/>
            <a:ext cx="1581150" cy="421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508357" y="1402148"/>
            <a:ext cx="2305624" cy="3550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3229730741"/>
              </p:ext>
            </p:extLst>
          </p:nvPr>
        </p:nvGraphicFramePr>
        <p:xfrm>
          <a:off x="4775929" y="1487571"/>
          <a:ext cx="6930990" cy="30325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7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Palmar De Varela, Piojó, Ponedera, Sabanalarga,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El Carmen De Bolívar, Magangué, San Jacinto, San Juan Nepomuceno, Santa Cruz De Mompox, Talaigua Nuevo,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Chimichagua, Curumaní, La Gloria, Pailitas, Pelaya,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Ciénaga, Fundación, Plato, Remolino, Sabanas De San Ángel, San Zenón, Santa Ana, Santa Bárbara De Pinto,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Chalán, Colosó, Corozal, Los Palmitos, Morroa, Ovejas, San José De Toluviejo,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554" y="301236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099117-2D17-7473-AD42-FC62C721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3D1DA61B-E49A-5E23-966F-885AB3EE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667645"/>
              </p:ext>
            </p:extLst>
          </p:nvPr>
        </p:nvGraphicFramePr>
        <p:xfrm>
          <a:off x="4775929" y="1462997"/>
          <a:ext cx="6930990" cy="39616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Repelón,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Guamo, El Peñón, Hatillo De Loba, Mahates, María La Baja, Pinillos, Santa Rosa Del Sur.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Agustín Codazzi, Astrea, Becerril, Chiriguaná, El Paso, La Jagua De Ibirico, La Paz.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Montelíbano,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Banco, El Piñón, El Retén, Guamal,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Pivijay, Salamina, San Sebastián De Buenavista,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Galeras, Sampués, San Benito Abad, San Juan De Betulia, San Luis De Sincé, San Pedro, Sincelejo,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20374"/>
                  </a:ext>
                </a:extLst>
              </a:tr>
              <a:tr h="13159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Galapa, Juan De Acosta,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Indias, Margarita, San Fernando, San Martín De Loba,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Bosconia, El Copey, González, Manaure Balcón Del Cesar, Río De Oro, Tamalameque.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Lorica, Puerto Libertador, San Bernardo Del Viento,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Uré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Maicao, Manaure, Uribia,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Ariguaní,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El Roble.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sp>
        <p:nvSpPr>
          <p:cNvPr id="135" name="Google Shape;135;p24">
            <a:extLst>
              <a:ext uri="{FF2B5EF4-FFF2-40B4-BE49-F238E27FC236}">
                <a16:creationId xmlns:a16="http://schemas.microsoft.com/office/drawing/2014/main" id="{3F607E33-3041-7985-F2F6-53445E39D3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87E0A0EC-F7F9-AE7C-65A6-1068FEADB0E9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E198C878-998F-9FD2-5A6A-A2E3B338A3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>
            <a:extLst>
              <a:ext uri="{FF2B5EF4-FFF2-40B4-BE49-F238E27FC236}">
                <a16:creationId xmlns:a16="http://schemas.microsoft.com/office/drawing/2014/main" id="{A9D52D20-744E-C04F-C4A9-0791289631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2647" y="288265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>
            <a:extLst>
              <a:ext uri="{FF2B5EF4-FFF2-40B4-BE49-F238E27FC236}">
                <a16:creationId xmlns:a16="http://schemas.microsoft.com/office/drawing/2014/main" id="{12C5902A-ABCD-3CD8-A089-F11774F042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2647" y="4546562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398525"/>
              </p:ext>
            </p:extLst>
          </p:nvPr>
        </p:nvGraphicFramePr>
        <p:xfrm>
          <a:off x="4014700" y="1484508"/>
          <a:ext cx="7818002" cy="49868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Chita, El Cocuy, El Espino, Guacamayas, Güicán De La Sierra,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Samacá.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Choachí, Chía, Cogua, Cota, Cucunubá, Fusagasugá, Jerusalén, La Calera, Lenguazaque, Pacho, Sibaté, Soacha, Subachoque, Supatá, Sutatausa, Tabio, Tausa, Tenjo, Villa De San Diego De Ubaté,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Colombia, Neiva, Tello,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Zulia, Gramalote, Herrán, Los Patios, Lourdes, Mutiscua,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Salazar, San Cayetano, San José De Cúcuta, Santiago, Sardinata, Villa Caro, Villa Del Rosario,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Carcasí, Suratá,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Curiti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Anzoátegui, Chaparral, Dolores, Ibagué, Natagaima, Prado, Purificación, Roncesvalles.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Cerinza, Chiscas, Cómbita, Duitama, Floresta, La Uvita, Paipa, Ráquira, San Mateo, Santa Rosa De Viterbo,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Ventaquemada.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Anolaima,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Cajicá, Chaguaní, Fúquene, Gachetá, Girardot, Granada, Guachetá,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Guatavita,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Junín, La Mesa, Nariño, Nilo, Pasca, Pulí, Quipile, Ricaurte, San Cayetano, San Francisco, San Juan De Rioseco, Silvania, Sopó, Susa, Tibacuy, Tocaima, Vianí, Viotá.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Palermo, Rivera.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Convención, Cáchira, El Carmen, La Playa, Ocaña, Pamplona, Silos.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California, Cerrito, Charalá, Concepción, El Playón, Encino, Enciso, Gámbita, Macaravita, Palmar, San Miguel,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Ataco, Carmen De Apicalá, Coello, Coyaima, Cunday, Guamo, Honda, Icononzo, Melgar, Ortega, Planadas, Rioblanco, Rovira, Saldaña, San Antonio, San Luis, Suárez,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9440" y="456116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9870" y="25708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096070"/>
              </p:ext>
            </p:extLst>
          </p:nvPr>
        </p:nvGraphicFramePr>
        <p:xfrm>
          <a:off x="4267621" y="1515321"/>
          <a:ext cx="7438470" cy="42740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4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Anorí, Bello, Belmira, Campamento, Entrerríos, Guadalupe, Liborina, Olaya, Tarazá, Támesis, Valdivia, Yondó.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Boyacá,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Corrales, Garagoa, Jenesano, La Capilla, Nobsa,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Paz De Río, Pesca,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Socotá,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Tibasosa, Toca, Tuta,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Bojacá, Cachipay, Chocontá, El Colegio, El Rosal, Facatativá, Fómeque, Guaduas, Guasca, La Vega, Madrid, Manta, Mosquera, San Antonio Del Tequendama, Sasaima, Suesca, Tena,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Villapinzón, Villeta, Zipacón.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Isnos, La Argentina, Saladoblanco, San Agustín, Santa María, Tesalia.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Hacarí, San Calixto, Teorama, Tibú, Toledo.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Calarcá, Pijao, Salento.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Santa Rosa De Cabal.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Girón, Guaca, Onzaga, Rionegro,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Flandes, Piedras.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9203" y="36818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48864"/>
              </p:ext>
            </p:extLst>
          </p:nvPr>
        </p:nvGraphicFramePr>
        <p:xfrm>
          <a:off x="4094181" y="1360024"/>
          <a:ext cx="7435323" cy="40844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9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Peñol, El Tambo, Guaitarilla, Iles,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Linares, Nariño, Ospina, Providencia, Samaniego, Sandoná, Santacruz, Túquerres.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8434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Popayán, Almaguer, Bolívar, Florencia,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Vega, Mercaderes, Puracé, San Sebastián, Santa Rosa, Silvia, Sotará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Arboleda, Belén, Buesaco, Chachagüí, Colón, Contadero, El Charco, El Rosario, El Tablón De Gómez, La Cruz, La Llanada, La Tola, Los Andes, Mallama, Pasto, Policarpa, San Pablo, Taminango.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Florida, Guadalajara De Buga, Palmira, Pradera, Sevilla, Tuluá,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Balboa, Cajibío, Corinto, La Sierra, Miranda, Patía, Páez, Rosas, Santander De Quilichao, Sucre, Suárez, Toribío,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Unguía.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Funes, Leiva, Mosquera, Olaya Herrera, San Lorenzo, San Pedro De Cartago, Sapuyes.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Andalucía, Bolívar, Bugalagrande, La Cumbre, La Unión, Restrepo, Roldanillo, Trujillo,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5"/>
            <a:ext cx="3406212" cy="578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7" y="243130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9127" y="3460794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4781" y="455445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2368</Words>
  <Application>Microsoft Office PowerPoint</Application>
  <PresentationFormat>Panorámica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 Narrow</vt:lpstr>
      <vt:lpstr>Verdana</vt:lpstr>
      <vt:lpstr>Helvetica Neue</vt:lpstr>
      <vt:lpstr>Arial</vt:lpstr>
      <vt:lpstr>Arial Black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224</cp:revision>
  <dcterms:created xsi:type="dcterms:W3CDTF">2022-10-19T17:32:46Z</dcterms:created>
  <dcterms:modified xsi:type="dcterms:W3CDTF">2024-03-14T13:56:55Z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