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69" r:id="rId4"/>
    <p:sldId id="259" r:id="rId5"/>
    <p:sldId id="271" r:id="rId6"/>
    <p:sldId id="261" r:id="rId7"/>
    <p:sldId id="270" r:id="rId8"/>
    <p:sldId id="264" r:id="rId9"/>
    <p:sldId id="265" r:id="rId10"/>
    <p:sldId id="266" r:id="rId11"/>
    <p:sldId id="267" r:id="rId12"/>
    <p:sldId id="268" r:id="rId13"/>
  </p:sldIdLst>
  <p:sldSz cx="12192000" cy="6858000"/>
  <p:notesSz cx="12192000" cy="6858000"/>
  <p:embeddedFontLst>
    <p:embeddedFont>
      <p:font typeface="Arial Black" panose="020B0A04020102020204" pitchFamily="34" charset="0"/>
      <p:bold r:id="rId15"/>
    </p:embeddedFont>
    <p:embeddedFont>
      <p:font typeface="Arial Narrow" panose="020B0606020202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3140" autoAdjust="0"/>
  </p:normalViewPr>
  <p:slideViewPr>
    <p:cSldViewPr snapToGrid="0">
      <p:cViewPr varScale="1">
        <p:scale>
          <a:sx n="80" d="100"/>
          <a:sy n="80" d="100"/>
        </p:scale>
        <p:origin x="1110" y="9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93C73B78-5DD0-7546-1DCA-1BCD4D7FC865}"/>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45203572-A8C8-D498-AFD1-C1A6AAB45C4F}"/>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a:extLst>
              <a:ext uri="{FF2B5EF4-FFF2-40B4-BE49-F238E27FC236}">
                <a16:creationId xmlns:a16="http://schemas.microsoft.com/office/drawing/2014/main" id="{EBE2EC9F-E893-70FE-FFDA-DA8D595658D9}"/>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382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E19A9B5D-A9C8-C260-A189-DA09528F9A5F}"/>
            </a:ext>
          </a:extLst>
        </p:cNvPr>
        <p:cNvGrpSpPr/>
        <p:nvPr/>
      </p:nvGrpSpPr>
      <p:grpSpPr>
        <a:xfrm>
          <a:off x="0" y="0"/>
          <a:ext cx="0" cy="0"/>
          <a:chOff x="0" y="0"/>
          <a:chExt cx="0" cy="0"/>
        </a:xfrm>
      </p:grpSpPr>
      <p:sp>
        <p:nvSpPr>
          <p:cNvPr id="150" name="Google Shape;150;p58:notes">
            <a:extLst>
              <a:ext uri="{FF2B5EF4-FFF2-40B4-BE49-F238E27FC236}">
                <a16:creationId xmlns:a16="http://schemas.microsoft.com/office/drawing/2014/main" id="{28294EAE-BCDB-D36D-D500-B133B5D222EE}"/>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a:extLst>
              <a:ext uri="{FF2B5EF4-FFF2-40B4-BE49-F238E27FC236}">
                <a16:creationId xmlns:a16="http://schemas.microsoft.com/office/drawing/2014/main" id="{465942A8-5C9A-7C17-23D9-DB2904E596DF}"/>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703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yellow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L:\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064</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4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5 de marzo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60272878"/>
              </p:ext>
            </p:extLst>
          </p:nvPr>
        </p:nvGraphicFramePr>
        <p:xfrm>
          <a:off x="13001593" y="1753708"/>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72674" y="1281908"/>
            <a:ext cx="4447002"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01593" y="4421430"/>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2309682440"/>
              </p:ext>
            </p:extLst>
          </p:nvPr>
        </p:nvGraphicFramePr>
        <p:xfrm>
          <a:off x="5224077" y="1281908"/>
          <a:ext cx="6745419" cy="3087802"/>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11591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47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San Vicente Del Caguán.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Cacahual, Inírida.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El Retorno,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26022946"/>
                  </a:ext>
                </a:extLst>
              </a:tr>
              <a:tr h="9239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Puerto Colombia.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a:t>
                      </a:r>
                      <a:r>
                        <a:rPr lang="es-ES" sz="1000" b="0" i="0" u="none" strike="noStrike" cap="none" dirty="0" err="1">
                          <a:solidFill>
                            <a:srgbClr val="000000"/>
                          </a:solidFill>
                          <a:latin typeface="Arial"/>
                          <a:ea typeface="Arial"/>
                          <a:cs typeface="Arial"/>
                          <a:sym typeface="Arial"/>
                        </a:rPr>
                        <a:t>Papunahua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7" name="Google Shape;217;p5"/>
          <p:cNvPicPr preferRelativeResize="0"/>
          <p:nvPr/>
        </p:nvPicPr>
        <p:blipFill rotWithShape="1">
          <a:blip r:embed="rId6">
            <a:alphaModFix/>
          </a:blip>
          <a:srcRect/>
          <a:stretch/>
        </p:blipFill>
        <p:spPr>
          <a:xfrm>
            <a:off x="5406445" y="3651525"/>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5412502" y="2761429"/>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8">
            <a:alphaModFix/>
          </a:blip>
          <a:srcRect/>
          <a:stretch/>
        </p:blipFill>
        <p:spPr>
          <a:xfrm>
            <a:off x="12422902" y="2983953"/>
            <a:ext cx="432854" cy="4450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Carolina Valencia Monroy (Incendios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2"/>
            <a:ext cx="3269258" cy="46232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04 de MARZO de 2024| 18:00 HLC</a:t>
            </a:r>
            <a:endParaRPr sz="1200" dirty="0"/>
          </a:p>
        </p:txBody>
      </p:sp>
      <p:pic>
        <p:nvPicPr>
          <p:cNvPr id="125" name="Google Shape;125;p17"/>
          <p:cNvPicPr preferRelativeResize="0"/>
          <p:nvPr/>
        </p:nvPicPr>
        <p:blipFill>
          <a:blip r:embed="rId3" r:link="rId4"/>
          <a:srcRect/>
          <a:stretch>
            <a:fillRect/>
          </a:stretch>
        </p:blipFill>
        <p:spPr>
          <a:xfrm>
            <a:off x="229457" y="1025186"/>
            <a:ext cx="3960218" cy="5600333"/>
          </a:xfrm>
          <a:prstGeom prst="rect">
            <a:avLst/>
          </a:prstGeom>
          <a:noFill/>
          <a:ln>
            <a:noFill/>
          </a:ln>
        </p:spPr>
      </p:pic>
      <p:pic>
        <p:nvPicPr>
          <p:cNvPr id="126" name="Google Shape;126;p17"/>
          <p:cNvPicPr preferRelativeResize="0"/>
          <p:nvPr/>
        </p:nvPicPr>
        <p:blipFill>
          <a:blip r:embed="rId5" r:link="rId6"/>
          <a:srcRect/>
          <a:stretch>
            <a:fillRect/>
          </a:stretch>
        </p:blipFill>
        <p:spPr>
          <a:xfrm>
            <a:off x="4352215" y="2433961"/>
            <a:ext cx="2125230" cy="2313356"/>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10457485" y="1863461"/>
            <a:ext cx="1355071" cy="3454355"/>
          </a:xfrm>
          <a:prstGeom prst="rect">
            <a:avLst/>
          </a:prstGeom>
          <a:noFill/>
          <a:ln>
            <a:noFill/>
          </a:ln>
        </p:spPr>
      </p:pic>
      <p:pic>
        <p:nvPicPr>
          <p:cNvPr id="129" name="Google Shape;129;p17"/>
          <p:cNvPicPr preferRelativeResize="0"/>
          <p:nvPr/>
        </p:nvPicPr>
        <p:blipFill>
          <a:blip r:embed="rId9" r:link="rId10"/>
          <a:srcRect/>
          <a:stretch>
            <a:fillRect/>
          </a:stretch>
        </p:blipFill>
        <p:spPr>
          <a:xfrm>
            <a:off x="8230451" y="1859429"/>
            <a:ext cx="2238493" cy="3300400"/>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639985" y="1859429"/>
            <a:ext cx="1580421" cy="3179102"/>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368406794"/>
              </p:ext>
            </p:extLst>
          </p:nvPr>
        </p:nvGraphicFramePr>
        <p:xfrm>
          <a:off x="4756677" y="1617961"/>
          <a:ext cx="7435323" cy="4431625"/>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Altos Del Rosario, Barranco De Loba, El Carmen De Bolívar, El Guamo, Mahates, María La Baja, Montecristo, Morales, </a:t>
                      </a:r>
                      <a:r>
                        <a:rPr lang="es-ES" sz="1000" b="0" i="0" u="none" strike="noStrike" cap="none" dirty="0" err="1">
                          <a:solidFill>
                            <a:srgbClr val="000000"/>
                          </a:solidFill>
                          <a:latin typeface="Arial"/>
                          <a:ea typeface="Arial"/>
                          <a:cs typeface="Arial"/>
                          <a:sym typeface="Arial"/>
                        </a:rPr>
                        <a:t>Norosí</a:t>
                      </a:r>
                      <a:r>
                        <a:rPr lang="es-ES" sz="1000" b="0" i="0" u="none" strike="noStrike" cap="none" dirty="0">
                          <a:solidFill>
                            <a:srgbClr val="000000"/>
                          </a:solidFill>
                          <a:latin typeface="Arial"/>
                          <a:ea typeface="Arial"/>
                          <a:cs typeface="Arial"/>
                          <a:sym typeface="Arial"/>
                        </a:rPr>
                        <a:t>, Río Viejo, San Jacinto, San Juan Nepomuceno, San Martín De Loba, Santa Rosa Del Sur, Simití,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Agustín Codazzi, Becerril, Bosconia, Chimichagua, Chiriguaná, Curumaní, El Copey, La Gloria, La Jagua De Ibirico, La Paz, Manaure Balcón Del Cesar, Pailitas, Pelaya, Pueblo Bello, San Alberto, San Diego, San Martín,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Montelíbano, Puerto Libertador, Tierralta.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Dibulla,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 </a:t>
                      </a:r>
                      <a:r>
                        <a:rPr lang="es-ES" sz="1000" b="0" i="0" u="none" strike="noStrike" cap="none" dirty="0" err="1">
                          <a:solidFill>
                            <a:srgbClr val="000000"/>
                          </a:solidFill>
                          <a:latin typeface="Arial"/>
                          <a:ea typeface="Arial"/>
                          <a:cs typeface="Arial"/>
                          <a:sym typeface="Arial"/>
                        </a:rPr>
                        <a:t>Chivolo</a:t>
                      </a:r>
                      <a:r>
                        <a:rPr lang="es-ES" sz="1000" b="0" i="0" u="none" strike="noStrike" cap="none" dirty="0">
                          <a:solidFill>
                            <a:srgbClr val="000000"/>
                          </a:solidFill>
                          <a:latin typeface="Arial"/>
                          <a:ea typeface="Arial"/>
                          <a:cs typeface="Arial"/>
                          <a:sym typeface="Arial"/>
                        </a:rPr>
                        <a:t>, Ciénaga, Concordia, Fundación, Pedraza, Plato, Santa Marta, Tenerife, </a:t>
                      </a:r>
                      <a:r>
                        <a:rPr lang="es-ES" sz="1000" b="0" i="0" u="none" strike="noStrike" cap="none" dirty="0" err="1">
                          <a:solidFill>
                            <a:srgbClr val="000000"/>
                          </a:solidFill>
                          <a:latin typeface="Arial"/>
                          <a:ea typeface="Arial"/>
                          <a:cs typeface="Arial"/>
                          <a:sym typeface="Arial"/>
                        </a:rPr>
                        <a:t>Zapayán</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Ovejas.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Sabanalarga.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Arenal, Arjona, Calamar, Cantagallo, </a:t>
                      </a:r>
                      <a:r>
                        <a:rPr lang="es-ES" sz="1000" b="0" i="0" u="none" strike="noStrike" cap="none" dirty="0" err="1">
                          <a:solidFill>
                            <a:srgbClr val="000000"/>
                          </a:solidFill>
                          <a:latin typeface="Arial"/>
                          <a:ea typeface="Arial"/>
                          <a:cs typeface="Arial"/>
                          <a:sym typeface="Arial"/>
                        </a:rPr>
                        <a:t>Cicuco</a:t>
                      </a:r>
                      <a:r>
                        <a:rPr lang="es-ES" sz="1000" b="0" i="0" u="none" strike="noStrike" cap="none" dirty="0">
                          <a:solidFill>
                            <a:srgbClr val="000000"/>
                          </a:solidFill>
                          <a:latin typeface="Arial"/>
                          <a:ea typeface="Arial"/>
                          <a:cs typeface="Arial"/>
                          <a:sym typeface="Arial"/>
                        </a:rPr>
                        <a:t>, Córdoba, El Peñón, Magangué, San Pablo, Talaigua Nuevo, Zambrano.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El Paso.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Ciénaga De Oro, Planeta Rica.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Distracción.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Santa Ana, Cerro De San Antonio, Santa Bárbara De Pinto.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Buenavista, Chalán, Colosó, Galeras, San Luis De Sincé.</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82647" y="2882839"/>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82647" y="4594411"/>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13191226" y="4888326"/>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ADCFB10E-7E73-5F0E-420D-43FFB1B7812D}"/>
            </a:ext>
          </a:extLst>
        </p:cNvPr>
        <p:cNvGrpSpPr/>
        <p:nvPr/>
      </p:nvGrpSpPr>
      <p:grpSpPr>
        <a:xfrm>
          <a:off x="0" y="0"/>
          <a:ext cx="0" cy="0"/>
          <a:chOff x="0" y="0"/>
          <a:chExt cx="0" cy="0"/>
        </a:xfrm>
      </p:grpSpPr>
      <p:graphicFrame>
        <p:nvGraphicFramePr>
          <p:cNvPr id="7" name="Google Shape;186;p59">
            <a:extLst>
              <a:ext uri="{FF2B5EF4-FFF2-40B4-BE49-F238E27FC236}">
                <a16:creationId xmlns:a16="http://schemas.microsoft.com/office/drawing/2014/main" id="{8B74A95F-176F-486B-F44A-0E3D048E89FB}"/>
              </a:ext>
            </a:extLst>
          </p:cNvPr>
          <p:cNvGraphicFramePr/>
          <p:nvPr>
            <p:extLst>
              <p:ext uri="{D42A27DB-BD31-4B8C-83A1-F6EECF244321}">
                <p14:modId xmlns:p14="http://schemas.microsoft.com/office/powerpoint/2010/main" val="832804706"/>
              </p:ext>
            </p:extLst>
          </p:nvPr>
        </p:nvGraphicFramePr>
        <p:xfrm>
          <a:off x="4756677" y="1617961"/>
          <a:ext cx="7435323" cy="2176125"/>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Luruaco,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Cartagena De Indias, Pinillos, Santa Cruz De Mompox.</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Astrea, Río De Oro.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Cereté,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Lorica, San Andrés De Sotavento, San Bernardo Del Viento.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 </a:t>
                      </a:r>
                      <a:r>
                        <a:rPr lang="es-CO" sz="1000" b="0" i="0" u="none" strike="noStrike" cap="none" dirty="0" err="1">
                          <a:solidFill>
                            <a:srgbClr val="000000"/>
                          </a:solidFill>
                          <a:latin typeface="Arial"/>
                          <a:ea typeface="Arial"/>
                          <a:cs typeface="Arial"/>
                          <a:sym typeface="Arial"/>
                        </a:rPr>
                        <a:t>Hatonuevo</a:t>
                      </a:r>
                      <a:r>
                        <a:rPr lang="es-CO" sz="1000" b="0" i="0" u="none" strike="noStrike" cap="none" dirty="0">
                          <a:solidFill>
                            <a:srgbClr val="000000"/>
                          </a:solidFill>
                          <a:latin typeface="Arial"/>
                          <a:ea typeface="Arial"/>
                          <a:cs typeface="Arial"/>
                          <a:sym typeface="Arial"/>
                        </a:rPr>
                        <a:t>, Manaure.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Ariguaní, El Piñón, </a:t>
                      </a:r>
                      <a:r>
                        <a:rPr lang="es-CO" sz="1000" b="0" i="0" u="none" strike="noStrike" cap="none" dirty="0" err="1">
                          <a:solidFill>
                            <a:srgbClr val="000000"/>
                          </a:solidFill>
                          <a:latin typeface="Arial"/>
                          <a:ea typeface="Arial"/>
                          <a:cs typeface="Arial"/>
                          <a:sym typeface="Arial"/>
                        </a:rPr>
                        <a:t>Pijiño</a:t>
                      </a:r>
                      <a:r>
                        <a:rPr lang="es-CO" sz="1000" b="0" i="0" u="none" strike="noStrike" cap="none" dirty="0">
                          <a:solidFill>
                            <a:srgbClr val="000000"/>
                          </a:solidFill>
                          <a:latin typeface="Arial"/>
                          <a:ea typeface="Arial"/>
                          <a:cs typeface="Arial"/>
                          <a:sym typeface="Arial"/>
                        </a:rPr>
                        <a:t> Del Carmen, Pivijay, Sabanas De San Ángel.</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Corozal, El Roble, Los Palmitos, Morroa, Sampués, San Benito Abad, San José De Toluviejo, San Onofre, San Pedro,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a:extLst>
              <a:ext uri="{FF2B5EF4-FFF2-40B4-BE49-F238E27FC236}">
                <a16:creationId xmlns:a16="http://schemas.microsoft.com/office/drawing/2014/main" id="{F5E4059E-B8DE-8A71-BABC-D6714FBF6B9D}"/>
              </a:ext>
            </a:extLst>
          </p:cNvPr>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a:extLst>
              <a:ext uri="{FF2B5EF4-FFF2-40B4-BE49-F238E27FC236}">
                <a16:creationId xmlns:a16="http://schemas.microsoft.com/office/drawing/2014/main" id="{ADDBAFD0-2B36-CF77-7A2F-5C7719B21A5D}"/>
              </a:ext>
            </a:extLst>
          </p:cNvPr>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a:extLst>
              <a:ext uri="{FF2B5EF4-FFF2-40B4-BE49-F238E27FC236}">
                <a16:creationId xmlns:a16="http://schemas.microsoft.com/office/drawing/2014/main" id="{B916BD3B-03B8-F719-222C-D5FB3B1F6828}"/>
              </a:ext>
            </a:extLst>
          </p:cNvPr>
          <p:cNvPicPr preferRelativeResize="0"/>
          <p:nvPr/>
        </p:nvPicPr>
        <p:blipFill rotWithShape="1">
          <a:blip r:embed="rId5">
            <a:alphaModFix/>
          </a:blip>
          <a:srcRect/>
          <a:stretch/>
        </p:blipFill>
        <p:spPr>
          <a:xfrm>
            <a:off x="13196665" y="4349436"/>
            <a:ext cx="432711" cy="446694"/>
          </a:xfrm>
          <a:prstGeom prst="rect">
            <a:avLst/>
          </a:prstGeom>
          <a:noFill/>
          <a:ln>
            <a:noFill/>
          </a:ln>
        </p:spPr>
      </p:pic>
      <p:pic>
        <p:nvPicPr>
          <p:cNvPr id="138" name="Google Shape;138;p24">
            <a:extLst>
              <a:ext uri="{FF2B5EF4-FFF2-40B4-BE49-F238E27FC236}">
                <a16:creationId xmlns:a16="http://schemas.microsoft.com/office/drawing/2014/main" id="{4310167C-09CC-0CAF-0663-56CE42599DA9}"/>
              </a:ext>
            </a:extLst>
          </p:cNvPr>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a:extLst>
              <a:ext uri="{FF2B5EF4-FFF2-40B4-BE49-F238E27FC236}">
                <a16:creationId xmlns:a16="http://schemas.microsoft.com/office/drawing/2014/main" id="{4773FC4C-71D5-A523-2B4B-A61D879CBDC5}"/>
              </a:ext>
            </a:extLst>
          </p:cNvPr>
          <p:cNvPicPr preferRelativeResize="0"/>
          <p:nvPr/>
        </p:nvPicPr>
        <p:blipFill rotWithShape="1">
          <a:blip r:embed="rId7">
            <a:alphaModFix/>
          </a:blip>
          <a:srcRect/>
          <a:stretch/>
        </p:blipFill>
        <p:spPr>
          <a:xfrm>
            <a:off x="12621697" y="5379988"/>
            <a:ext cx="451143" cy="445047"/>
          </a:xfrm>
          <a:prstGeom prst="rect">
            <a:avLst/>
          </a:prstGeom>
          <a:noFill/>
          <a:ln>
            <a:noFill/>
          </a:ln>
        </p:spPr>
      </p:pic>
      <p:pic>
        <p:nvPicPr>
          <p:cNvPr id="9" name="Google Shape;147;p1">
            <a:extLst>
              <a:ext uri="{FF2B5EF4-FFF2-40B4-BE49-F238E27FC236}">
                <a16:creationId xmlns:a16="http://schemas.microsoft.com/office/drawing/2014/main" id="{2C4E597D-282E-3A92-FDBE-59A0C0076EF3}"/>
              </a:ext>
            </a:extLst>
          </p:cNvPr>
          <p:cNvPicPr preferRelativeResize="0"/>
          <p:nvPr/>
        </p:nvPicPr>
        <p:blipFill rotWithShape="1">
          <a:blip r:embed="rId8">
            <a:alphaModFix/>
          </a:blip>
          <a:srcRect/>
          <a:stretch/>
        </p:blipFill>
        <p:spPr>
          <a:xfrm>
            <a:off x="4952101" y="2826596"/>
            <a:ext cx="457200" cy="446694"/>
          </a:xfrm>
          <a:prstGeom prst="rect">
            <a:avLst/>
          </a:prstGeom>
          <a:noFill/>
          <a:ln>
            <a:noFill/>
          </a:ln>
        </p:spPr>
      </p:pic>
    </p:spTree>
    <p:extLst>
      <p:ext uri="{BB962C8B-B14F-4D97-AF65-F5344CB8AC3E}">
        <p14:creationId xmlns:p14="http://schemas.microsoft.com/office/powerpoint/2010/main" val="2854718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4031180722"/>
              </p:ext>
            </p:extLst>
          </p:nvPr>
        </p:nvGraphicFramePr>
        <p:xfrm>
          <a:off x="4121894" y="1649863"/>
          <a:ext cx="7818002" cy="386647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516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Ituango.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Aquitania, La Capilla, Miraflores, Páez.</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Guayabetal, Paratebueno.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Convención, El Carmen, Teorama.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Puerto Wilches.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Amalfi, Anorí, Barbosa, Caicedo, Copacabana, </a:t>
                      </a:r>
                      <a:r>
                        <a:rPr lang="es-CO" sz="1000" b="0" i="0" u="none" strike="noStrike" cap="none" dirty="0" err="1">
                          <a:solidFill>
                            <a:srgbClr val="000000"/>
                          </a:solidFill>
                          <a:latin typeface="Arial"/>
                          <a:ea typeface="Arial"/>
                          <a:cs typeface="Arial"/>
                          <a:sym typeface="Arial"/>
                        </a:rPr>
                        <a:t>Donmatías</a:t>
                      </a:r>
                      <a:r>
                        <a:rPr lang="es-CO" sz="1000" b="0" i="0" u="none" strike="noStrike" cap="none" dirty="0">
                          <a:solidFill>
                            <a:srgbClr val="000000"/>
                          </a:solidFill>
                          <a:latin typeface="Arial"/>
                          <a:ea typeface="Arial"/>
                          <a:cs typeface="Arial"/>
                          <a:sym typeface="Arial"/>
                        </a:rPr>
                        <a:t>, Ebéjico, Entrerríos, Giraldo, Girardota, Liborina, Olaya, San Carlos, San Jerónimo, San Pedro De Los Milagros, Santa Rosa De Osos, Sopetrán, Tarazá, Yolombó, Medellín, Dabeiba.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Berbeo, Cubará, </a:t>
                      </a:r>
                      <a:r>
                        <a:rPr lang="es-CO" sz="1000" b="0" i="0" u="none" strike="noStrike" cap="none" dirty="0" err="1">
                          <a:solidFill>
                            <a:srgbClr val="000000"/>
                          </a:solidFill>
                          <a:latin typeface="Arial"/>
                          <a:ea typeface="Arial"/>
                          <a:cs typeface="Arial"/>
                          <a:sym typeface="Arial"/>
                        </a:rPr>
                        <a:t>Labranzagrande</a:t>
                      </a:r>
                      <a:r>
                        <a:rPr lang="es-CO" sz="1000" b="0" i="0" u="none" strike="noStrike" cap="none" dirty="0">
                          <a:solidFill>
                            <a:srgbClr val="000000"/>
                          </a:solidFill>
                          <a:latin typeface="Arial"/>
                          <a:ea typeface="Arial"/>
                          <a:cs typeface="Arial"/>
                          <a:sym typeface="Arial"/>
                        </a:rPr>
                        <a:t>, Pajarito, Paya, Pesca, Samacá, San Eduardo, San Luis De Gaceno, Sogamoso, </a:t>
                      </a:r>
                      <a:r>
                        <a:rPr lang="es-CO" sz="1000" b="0" i="0" u="none" strike="noStrike" cap="none" dirty="0" err="1">
                          <a:solidFill>
                            <a:srgbClr val="000000"/>
                          </a:solidFill>
                          <a:latin typeface="Arial"/>
                          <a:ea typeface="Arial"/>
                          <a:cs typeface="Arial"/>
                          <a:sym typeface="Arial"/>
                        </a:rPr>
                        <a:t>Sotaquirá</a:t>
                      </a:r>
                      <a:r>
                        <a:rPr lang="es-CO" sz="1000" b="0" i="0" u="none" strike="noStrike" cap="none" dirty="0">
                          <a:solidFill>
                            <a:srgbClr val="000000"/>
                          </a:solidFill>
                          <a:latin typeface="Arial"/>
                          <a:ea typeface="Arial"/>
                          <a:cs typeface="Arial"/>
                          <a:sym typeface="Arial"/>
                        </a:rPr>
                        <a:t>, Tibasosa, </a:t>
                      </a:r>
                      <a:r>
                        <a:rPr lang="es-CO" sz="1000" b="0" i="0" u="none" strike="noStrike" cap="none" dirty="0" err="1">
                          <a:solidFill>
                            <a:srgbClr val="000000"/>
                          </a:solidFill>
                          <a:latin typeface="Arial"/>
                          <a:ea typeface="Arial"/>
                          <a:cs typeface="Arial"/>
                          <a:sym typeface="Arial"/>
                        </a:rPr>
                        <a:t>Zetaquira</a:t>
                      </a:r>
                      <a:r>
                        <a:rPr lang="es-CO" sz="1000" b="0" i="0" u="none" strike="noStrike" cap="none" dirty="0">
                          <a:solidFill>
                            <a:srgbClr val="000000"/>
                          </a:solidFill>
                          <a:latin typeface="Arial"/>
                          <a:ea typeface="Arial"/>
                          <a:cs typeface="Arial"/>
                          <a:sym typeface="Arial"/>
                        </a:rPr>
                        <a:t>, Úmbita, Paipa.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Tocaima, Ubaque, Cáqueza, Fosca, Gutiérrez, Jerusalén, Machetá, Manta, </a:t>
                      </a:r>
                      <a:r>
                        <a:rPr lang="es-CO" sz="1000" b="0" i="0" u="none" strike="noStrike" cap="none" dirty="0" err="1">
                          <a:solidFill>
                            <a:srgbClr val="000000"/>
                          </a:solidFill>
                          <a:latin typeface="Arial"/>
                          <a:ea typeface="Arial"/>
                          <a:cs typeface="Arial"/>
                          <a:sym typeface="Arial"/>
                        </a:rPr>
                        <a:t>Quetame</a:t>
                      </a:r>
                      <a:r>
                        <a:rPr lang="es-CO" sz="1000" b="0" i="0" u="none" strike="noStrike" cap="none" dirty="0">
                          <a:solidFill>
                            <a:srgbClr val="000000"/>
                          </a:solidFill>
                          <a:latin typeface="Arial"/>
                          <a:ea typeface="Arial"/>
                          <a:cs typeface="Arial"/>
                          <a:sym typeface="Arial"/>
                        </a:rPr>
                        <a:t>, Villa De San Diego De Ubaté, Gachetá, Bogotá.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Baraya, Tello, </a:t>
                      </a:r>
                      <a:r>
                        <a:rPr lang="es-CO" sz="1000" b="0" i="0" u="none" strike="noStrike" cap="none" dirty="0" err="1">
                          <a:solidFill>
                            <a:srgbClr val="000000"/>
                          </a:solidFill>
                          <a:latin typeface="Arial"/>
                          <a:ea typeface="Arial"/>
                          <a:cs typeface="Arial"/>
                          <a:sym typeface="Arial"/>
                        </a:rPr>
                        <a:t>Villavieja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Chitagá, Ocaña, Ábrego.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Barichara, Barrancabermeja, Cabrera, Cerrito, Chima, Contratación, El Peñón, Galán, Hato, Palmar, Pinchote, Páramo, San Gil, Santa Helena Del Opón, Simacota, Socorro, Lebrija.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Alpujarra.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443161" y="4258826"/>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443161" y="2599174"/>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13695319" y="5006215"/>
            <a:ext cx="484369" cy="4466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a:extLst>
            <a:ext uri="{FF2B5EF4-FFF2-40B4-BE49-F238E27FC236}">
              <a16:creationId xmlns:a16="http://schemas.microsoft.com/office/drawing/2014/main" id="{447E8588-6CFB-30E7-7CB8-4E2811F3D4EA}"/>
            </a:ext>
          </a:extLst>
        </p:cNvPr>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D5269C6-78F8-2350-4AE5-33EB72167268}"/>
              </a:ext>
            </a:extLst>
          </p:cNvPr>
          <p:cNvGraphicFramePr/>
          <p:nvPr>
            <p:extLst>
              <p:ext uri="{D42A27DB-BD31-4B8C-83A1-F6EECF244321}">
                <p14:modId xmlns:p14="http://schemas.microsoft.com/office/powerpoint/2010/main" val="406109232"/>
              </p:ext>
            </p:extLst>
          </p:nvPr>
        </p:nvGraphicFramePr>
        <p:xfrm>
          <a:off x="3970346" y="1492519"/>
          <a:ext cx="7818002" cy="2760185"/>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13196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t>
                      </a:r>
                      <a:r>
                        <a:rPr lang="pt-BR" sz="1000" b="0" i="0" u="none" strike="noStrike" cap="none" dirty="0" err="1">
                          <a:solidFill>
                            <a:srgbClr val="000000"/>
                          </a:solidFill>
                          <a:latin typeface="Arial"/>
                          <a:ea typeface="Arial"/>
                          <a:cs typeface="Arial"/>
                          <a:sym typeface="Arial"/>
                        </a:rPr>
                        <a:t>Apartadó</a:t>
                      </a:r>
                      <a:r>
                        <a:rPr lang="pt-BR" sz="1000" b="0" i="0" u="none" strike="noStrike" cap="none" dirty="0">
                          <a:solidFill>
                            <a:srgbClr val="000000"/>
                          </a:solidFill>
                          <a:latin typeface="Arial"/>
                          <a:ea typeface="Arial"/>
                          <a:cs typeface="Arial"/>
                          <a:sym typeface="Arial"/>
                        </a:rPr>
                        <a:t>, Belmira, </a:t>
                      </a:r>
                      <a:r>
                        <a:rPr lang="pt-BR" sz="1000" b="0" i="0" u="none" strike="noStrike" cap="none" dirty="0" err="1">
                          <a:solidFill>
                            <a:srgbClr val="000000"/>
                          </a:solidFill>
                          <a:latin typeface="Arial"/>
                          <a:ea typeface="Arial"/>
                          <a:cs typeface="Arial"/>
                          <a:sym typeface="Arial"/>
                        </a:rPr>
                        <a:t>Briceño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Buriticá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Caracolí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Chigorodó</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Fredonia</a:t>
                      </a:r>
                      <a:r>
                        <a:rPr lang="pt-BR" sz="1000" b="0" i="0" u="none" strike="noStrike" cap="none" dirty="0">
                          <a:solidFill>
                            <a:srgbClr val="000000"/>
                          </a:solidFill>
                          <a:latin typeface="Arial"/>
                          <a:ea typeface="Arial"/>
                          <a:cs typeface="Arial"/>
                          <a:sym typeface="Arial"/>
                        </a:rPr>
                        <a:t>, Guadalupe, </a:t>
                      </a:r>
                      <a:r>
                        <a:rPr lang="pt-BR" sz="1000" b="0" i="0" u="none" strike="noStrike" cap="none" dirty="0" err="1">
                          <a:solidFill>
                            <a:srgbClr val="000000"/>
                          </a:solidFill>
                          <a:latin typeface="Arial"/>
                          <a:ea typeface="Arial"/>
                          <a:cs typeface="Arial"/>
                          <a:sym typeface="Arial"/>
                        </a:rPr>
                        <a:t>Heliconia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Remedios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Sabanalarga</a:t>
                      </a:r>
                      <a:r>
                        <a:rPr lang="pt-BR" sz="1000" b="0" i="0" u="none" strike="noStrike" cap="none" dirty="0">
                          <a:solidFill>
                            <a:srgbClr val="000000"/>
                          </a:solidFill>
                          <a:latin typeface="Arial"/>
                          <a:ea typeface="Arial"/>
                          <a:cs typeface="Arial"/>
                          <a:sym typeface="Arial"/>
                        </a:rPr>
                        <a:t>, San José De La </a:t>
                      </a:r>
                      <a:r>
                        <a:rPr lang="pt-BR" sz="1000" b="0" i="0" u="none" strike="noStrike" cap="none" dirty="0" err="1">
                          <a:solidFill>
                            <a:srgbClr val="000000"/>
                          </a:solidFill>
                          <a:latin typeface="Arial"/>
                          <a:ea typeface="Arial"/>
                          <a:cs typeface="Arial"/>
                          <a:sym typeface="Arial"/>
                        </a:rPr>
                        <a:t>Montaña</a:t>
                      </a:r>
                      <a:r>
                        <a:rPr lang="pt-BR" sz="1000" b="0" i="0" u="none" strike="noStrike" cap="none" dirty="0">
                          <a:solidFill>
                            <a:srgbClr val="000000"/>
                          </a:solidFill>
                          <a:latin typeface="Arial"/>
                          <a:ea typeface="Arial"/>
                          <a:cs typeface="Arial"/>
                          <a:sym typeface="Arial"/>
                        </a:rPr>
                        <a:t>, San Vicente Ferrer, Santa Fé De </a:t>
                      </a:r>
                      <a:r>
                        <a:rPr lang="pt-BR" sz="1000" b="0" i="0" u="none" strike="noStrike" cap="none" dirty="0" err="1">
                          <a:solidFill>
                            <a:srgbClr val="000000"/>
                          </a:solidFill>
                          <a:latin typeface="Arial"/>
                          <a:ea typeface="Arial"/>
                          <a:cs typeface="Arial"/>
                          <a:sym typeface="Arial"/>
                        </a:rPr>
                        <a:t>Antioquia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Támesis</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Campohermoso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Chivor</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Chíquiza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Ciénega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Covarachía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Garagoa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Guateque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Pachavita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Pisba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Rondón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Tibaná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Tipacoque</a:t>
                      </a:r>
                      <a:r>
                        <a:rPr lang="pt-BR" sz="1000" b="0" i="0" u="none" strike="noStrike" cap="none" dirty="0">
                          <a:solidFill>
                            <a:srgbClr val="000000"/>
                          </a:solidFill>
                          <a:latin typeface="Arial"/>
                          <a:ea typeface="Arial"/>
                          <a:cs typeface="Arial"/>
                          <a:sym typeface="Arial"/>
                        </a:rPr>
                        <a:t>, Tota, </a:t>
                      </a:r>
                      <a:r>
                        <a:rPr lang="pt-BR" sz="1000" b="0" i="0" u="none" strike="noStrike" cap="none" dirty="0" err="1">
                          <a:solidFill>
                            <a:srgbClr val="000000"/>
                          </a:solidFill>
                          <a:latin typeface="Arial"/>
                          <a:ea typeface="Arial"/>
                          <a:cs typeface="Arial"/>
                          <a:sym typeface="Arial"/>
                        </a:rPr>
                        <a:t>Turmequé</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Viracachá</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Carmen De </a:t>
                      </a:r>
                      <a:r>
                        <a:rPr lang="pt-BR" sz="1000" b="0" i="0" u="none" strike="noStrike" cap="none" dirty="0" err="1">
                          <a:solidFill>
                            <a:srgbClr val="000000"/>
                          </a:solidFill>
                          <a:latin typeface="Arial"/>
                          <a:ea typeface="Arial"/>
                          <a:cs typeface="Arial"/>
                          <a:sym typeface="Arial"/>
                        </a:rPr>
                        <a:t>Carupa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Chocontá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Cucunubá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Fómeque</a:t>
                      </a:r>
                      <a:r>
                        <a:rPr lang="pt-BR" sz="1000" b="0" i="0" u="none" strike="noStrike" cap="none" dirty="0">
                          <a:solidFill>
                            <a:srgbClr val="000000"/>
                          </a:solidFill>
                          <a:latin typeface="Arial"/>
                          <a:ea typeface="Arial"/>
                          <a:cs typeface="Arial"/>
                          <a:sym typeface="Arial"/>
                        </a:rPr>
                        <a:t>, San Juan De Rio Seco, </a:t>
                      </a:r>
                      <a:r>
                        <a:rPr lang="pt-BR" sz="1000" b="0" i="0" u="none" strike="noStrike" cap="none" dirty="0" err="1">
                          <a:solidFill>
                            <a:srgbClr val="000000"/>
                          </a:solidFill>
                          <a:latin typeface="Arial"/>
                          <a:ea typeface="Arial"/>
                          <a:cs typeface="Arial"/>
                          <a:sym typeface="Arial"/>
                        </a:rPr>
                        <a:t>Soacha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Tausa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Tibirita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Villapinzón</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Neiva, Palermo, </a:t>
                      </a:r>
                      <a:r>
                        <a:rPr lang="pt-BR" sz="1000" b="0" i="0" u="none" strike="noStrike" cap="none" dirty="0" err="1">
                          <a:solidFill>
                            <a:srgbClr val="000000"/>
                          </a:solidFill>
                          <a:latin typeface="Arial"/>
                          <a:ea typeface="Arial"/>
                          <a:cs typeface="Arial"/>
                          <a:sym typeface="Arial"/>
                        </a:rPr>
                        <a:t>Yaguará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Íquira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NORTE DE SANTANDER : </a:t>
                      </a:r>
                      <a:r>
                        <a:rPr lang="pt-BR" sz="1000" b="0" i="0" u="none" strike="noStrike" cap="none" dirty="0" err="1">
                          <a:solidFill>
                            <a:srgbClr val="000000"/>
                          </a:solidFill>
                          <a:latin typeface="Arial"/>
                          <a:ea typeface="Arial"/>
                          <a:cs typeface="Arial"/>
                          <a:sym typeface="Arial"/>
                        </a:rPr>
                        <a:t>Arboledas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Cáchira</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Tarra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Labateca</a:t>
                      </a:r>
                      <a:r>
                        <a:rPr lang="pt-BR" sz="1000" b="0" i="0" u="none" strike="noStrike" cap="none" dirty="0">
                          <a:solidFill>
                            <a:srgbClr val="000000"/>
                          </a:solidFill>
                          <a:latin typeface="Arial"/>
                          <a:ea typeface="Arial"/>
                          <a:cs typeface="Arial"/>
                          <a:sym typeface="Arial"/>
                        </a:rPr>
                        <a:t>, Salazar, </a:t>
                      </a:r>
                      <a:r>
                        <a:rPr lang="pt-BR" sz="1000" b="0" i="0" u="none" strike="noStrike" cap="none" dirty="0" err="1">
                          <a:solidFill>
                            <a:srgbClr val="000000"/>
                          </a:solidFill>
                          <a:latin typeface="Arial"/>
                          <a:ea typeface="Arial"/>
                          <a:cs typeface="Arial"/>
                          <a:sym typeface="Arial"/>
                        </a:rPr>
                        <a:t>Tibú</a:t>
                      </a:r>
                      <a:r>
                        <a:rPr lang="pt-BR" sz="1000" b="0" i="0" u="none" strike="noStrike" cap="none" dirty="0">
                          <a:solidFill>
                            <a:srgbClr val="000000"/>
                          </a:solidFill>
                          <a:latin typeface="Arial"/>
                          <a:ea typeface="Arial"/>
                          <a:cs typeface="Arial"/>
                          <a:sym typeface="Arial"/>
                        </a:rPr>
                        <a:t>, Toledo, Villa Caro.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Aguada, Bolívar, </a:t>
                      </a:r>
                      <a:r>
                        <a:rPr lang="pt-BR" sz="1000" b="0" i="0" u="none" strike="noStrike" cap="none" dirty="0" err="1">
                          <a:solidFill>
                            <a:srgbClr val="000000"/>
                          </a:solidFill>
                          <a:latin typeface="Arial"/>
                          <a:ea typeface="Arial"/>
                          <a:cs typeface="Arial"/>
                          <a:sym typeface="Arial"/>
                        </a:rPr>
                        <a:t>Capitanejo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Chipatá</a:t>
                      </a:r>
                      <a:r>
                        <a:rPr lang="pt-BR" sz="1000" b="0" i="0" u="none" strike="noStrike" cap="none" dirty="0">
                          <a:solidFill>
                            <a:srgbClr val="000000"/>
                          </a:solidFill>
                          <a:latin typeface="Arial"/>
                          <a:ea typeface="Arial"/>
                          <a:cs typeface="Arial"/>
                          <a:sym typeface="Arial"/>
                        </a:rPr>
                        <a:t>, El Carmen De </a:t>
                      </a:r>
                      <a:r>
                        <a:rPr lang="pt-BR" sz="1000" b="0" i="0" u="none" strike="noStrike" cap="none" dirty="0" err="1">
                          <a:solidFill>
                            <a:srgbClr val="000000"/>
                          </a:solidFill>
                          <a:latin typeface="Arial"/>
                          <a:ea typeface="Arial"/>
                          <a:cs typeface="Arial"/>
                          <a:sym typeface="Arial"/>
                        </a:rPr>
                        <a:t>Chucurí</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Guacamayo</a:t>
                      </a:r>
                      <a:r>
                        <a:rPr lang="pt-BR" sz="1000" b="0" i="0" u="none" strike="noStrike" cap="none" dirty="0">
                          <a:solidFill>
                            <a:srgbClr val="000000"/>
                          </a:solidFill>
                          <a:latin typeface="Arial"/>
                          <a:ea typeface="Arial"/>
                          <a:cs typeface="Arial"/>
                          <a:sym typeface="Arial"/>
                        </a:rPr>
                        <a:t>, Girón, Matanza, </a:t>
                      </a:r>
                      <a:r>
                        <a:rPr lang="pt-BR" sz="1000" b="0" i="0" u="none" strike="noStrike" cap="none" dirty="0" err="1">
                          <a:solidFill>
                            <a:srgbClr val="000000"/>
                          </a:solidFill>
                          <a:latin typeface="Arial"/>
                          <a:ea typeface="Arial"/>
                          <a:cs typeface="Arial"/>
                          <a:sym typeface="Arial"/>
                        </a:rPr>
                        <a:t>Molagavita</a:t>
                      </a:r>
                      <a:r>
                        <a:rPr lang="pt-BR" sz="1000" b="0" i="0" u="none" strike="noStrike" cap="none" dirty="0">
                          <a:solidFill>
                            <a:srgbClr val="000000"/>
                          </a:solidFill>
                          <a:latin typeface="Arial"/>
                          <a:ea typeface="Arial"/>
                          <a:cs typeface="Arial"/>
                          <a:sym typeface="Arial"/>
                        </a:rPr>
                        <a:t>, San Joaquín, San José De Miranda, San Vicente De </a:t>
                      </a:r>
                      <a:r>
                        <a:rPr lang="pt-BR" sz="1000" b="0" i="0" u="none" strike="noStrike" cap="none" dirty="0" err="1">
                          <a:solidFill>
                            <a:srgbClr val="000000"/>
                          </a:solidFill>
                          <a:latin typeface="Arial"/>
                          <a:ea typeface="Arial"/>
                          <a:cs typeface="Arial"/>
                          <a:sym typeface="Arial"/>
                        </a:rPr>
                        <a:t>Chucurí</a:t>
                      </a:r>
                      <a:r>
                        <a:rPr lang="pt-BR" sz="1000" b="0" i="0" u="none" strike="noStrike" cap="none" dirty="0">
                          <a:solidFill>
                            <a:srgbClr val="000000"/>
                          </a:solidFill>
                          <a:latin typeface="Arial"/>
                          <a:ea typeface="Arial"/>
                          <a:cs typeface="Arial"/>
                          <a:sym typeface="Arial"/>
                        </a:rPr>
                        <a:t>, Sucre, Vélez.</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a:t>
                      </a:r>
                      <a:r>
                        <a:rPr lang="pt-BR" sz="1000" b="0" i="0" u="none" strike="noStrike" cap="none" dirty="0" err="1">
                          <a:solidFill>
                            <a:srgbClr val="000000"/>
                          </a:solidFill>
                          <a:latin typeface="Arial"/>
                          <a:ea typeface="Arial"/>
                          <a:cs typeface="Arial"/>
                          <a:sym typeface="Arial"/>
                        </a:rPr>
                        <a:t>Armero</a:t>
                      </a:r>
                      <a:r>
                        <a:rPr lang="pt-BR" sz="1000" b="0" i="0" u="none" strike="noStrike" cap="none" dirty="0">
                          <a:solidFill>
                            <a:srgbClr val="000000"/>
                          </a:solidFill>
                          <a:latin typeface="Arial"/>
                          <a:ea typeface="Arial"/>
                          <a:cs typeface="Arial"/>
                          <a:sym typeface="Arial"/>
                        </a:rPr>
                        <a:t>, San Sebastián De Mariquita.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828769155"/>
                  </a:ext>
                </a:extLst>
              </a:tr>
            </a:tbl>
          </a:graphicData>
        </a:graphic>
      </p:graphicFrame>
      <p:graphicFrame>
        <p:nvGraphicFramePr>
          <p:cNvPr id="154" name="Google Shape;154;p58">
            <a:extLst>
              <a:ext uri="{FF2B5EF4-FFF2-40B4-BE49-F238E27FC236}">
                <a16:creationId xmlns:a16="http://schemas.microsoft.com/office/drawing/2014/main" id="{67550C1E-D35F-5478-AAE5-213733583FC5}"/>
              </a:ext>
            </a:extLst>
          </p:cNvPr>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a:extLst>
              <a:ext uri="{FF2B5EF4-FFF2-40B4-BE49-F238E27FC236}">
                <a16:creationId xmlns:a16="http://schemas.microsoft.com/office/drawing/2014/main" id="{2ADEF0AD-4F85-5602-4E44-4D1029C4DF3D}"/>
              </a:ext>
            </a:extLst>
          </p:cNvPr>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a:extLst>
              <a:ext uri="{FF2B5EF4-FFF2-40B4-BE49-F238E27FC236}">
                <a16:creationId xmlns:a16="http://schemas.microsoft.com/office/drawing/2014/main" id="{771B514E-B4A7-C712-F8A7-53CD1CAD6FC3}"/>
              </a:ext>
            </a:extLst>
          </p:cNvPr>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a:extLst>
              <a:ext uri="{FF2B5EF4-FFF2-40B4-BE49-F238E27FC236}">
                <a16:creationId xmlns:a16="http://schemas.microsoft.com/office/drawing/2014/main" id="{A9DB00A8-F725-8B2A-A569-F069F1A407B6}"/>
              </a:ext>
            </a:extLst>
          </p:cNvPr>
          <p:cNvPicPr preferRelativeResize="0"/>
          <p:nvPr/>
        </p:nvPicPr>
        <p:blipFill rotWithShape="1">
          <a:blip r:embed="rId5">
            <a:alphaModFix/>
          </a:blip>
          <a:srcRect/>
          <a:stretch/>
        </p:blipFill>
        <p:spPr>
          <a:xfrm>
            <a:off x="13518131" y="5366208"/>
            <a:ext cx="477952" cy="445047"/>
          </a:xfrm>
          <a:prstGeom prst="rect">
            <a:avLst/>
          </a:prstGeom>
          <a:noFill/>
          <a:ln>
            <a:noFill/>
          </a:ln>
        </p:spPr>
      </p:pic>
      <p:pic>
        <p:nvPicPr>
          <p:cNvPr id="158" name="Google Shape;158;p58">
            <a:extLst>
              <a:ext uri="{FF2B5EF4-FFF2-40B4-BE49-F238E27FC236}">
                <a16:creationId xmlns:a16="http://schemas.microsoft.com/office/drawing/2014/main" id="{38A1FE7B-D1E9-D9E3-5BC1-F3F123A90BF2}"/>
              </a:ext>
            </a:extLst>
          </p:cNvPr>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a:extLst>
              <a:ext uri="{FF2B5EF4-FFF2-40B4-BE49-F238E27FC236}">
                <a16:creationId xmlns:a16="http://schemas.microsoft.com/office/drawing/2014/main" id="{BE9DB617-3560-AE78-2AA4-B316A5278BCE}"/>
              </a:ext>
            </a:extLst>
          </p:cNvPr>
          <p:cNvPicPr preferRelativeResize="0"/>
          <p:nvPr/>
        </p:nvPicPr>
        <p:blipFill rotWithShape="1">
          <a:blip r:embed="rId7">
            <a:alphaModFix/>
          </a:blip>
          <a:srcRect/>
          <a:stretch/>
        </p:blipFill>
        <p:spPr>
          <a:xfrm>
            <a:off x="13996083" y="2542149"/>
            <a:ext cx="458425" cy="446694"/>
          </a:xfrm>
          <a:prstGeom prst="rect">
            <a:avLst/>
          </a:prstGeom>
          <a:noFill/>
          <a:ln>
            <a:noFill/>
          </a:ln>
        </p:spPr>
      </p:pic>
      <p:pic>
        <p:nvPicPr>
          <p:cNvPr id="5" name="Google Shape;158;p58">
            <a:extLst>
              <a:ext uri="{FF2B5EF4-FFF2-40B4-BE49-F238E27FC236}">
                <a16:creationId xmlns:a16="http://schemas.microsoft.com/office/drawing/2014/main" id="{22015515-3132-D5E2-738A-150CCBD78873}"/>
              </a:ext>
            </a:extLst>
          </p:cNvPr>
          <p:cNvPicPr preferRelativeResize="0"/>
          <p:nvPr/>
        </p:nvPicPr>
        <p:blipFill rotWithShape="1">
          <a:blip r:embed="rId6">
            <a:alphaModFix/>
          </a:blip>
          <a:srcRect/>
          <a:stretch/>
        </p:blipFill>
        <p:spPr>
          <a:xfrm>
            <a:off x="4227297" y="2872611"/>
            <a:ext cx="484369" cy="446694"/>
          </a:xfrm>
          <a:prstGeom prst="rect">
            <a:avLst/>
          </a:prstGeom>
          <a:noFill/>
          <a:ln>
            <a:noFill/>
          </a:ln>
        </p:spPr>
      </p:pic>
    </p:spTree>
    <p:extLst>
      <p:ext uri="{BB962C8B-B14F-4D97-AF65-F5344CB8AC3E}">
        <p14:creationId xmlns:p14="http://schemas.microsoft.com/office/powerpoint/2010/main" val="2786882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2186308752"/>
              </p:ext>
            </p:extLst>
          </p:nvPr>
        </p:nvGraphicFramePr>
        <p:xfrm>
          <a:off x="4094181" y="1360024"/>
          <a:ext cx="7435323" cy="2383301"/>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820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7524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Vijes.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3"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30839" y="2170097"/>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21694" y="3103842"/>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13447977" y="5117576"/>
            <a:ext cx="457200" cy="4466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2327866545"/>
              </p:ext>
            </p:extLst>
          </p:nvPr>
        </p:nvGraphicFramePr>
        <p:xfrm>
          <a:off x="5224077" y="1281908"/>
          <a:ext cx="6745419" cy="39617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Hato Corozal, Maní, Monterrey, Orocué, Paz De Ariporo, Recetor, Sabanalarga, San Luis De Palenque, Tauramena,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Cabuyaro, El Castillo, Lejanías, Mesetas, San Carlos De Guaroa, San Juan De Arama, San Martín, Uribe, Villavicencio,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Nunchía.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El Calvario, Puerto Gaitán, San Juanito.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Trinidad, Támara,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a:t>
                      </a:r>
                      <a:r>
                        <a:rPr lang="es-ES" sz="1000" b="0" i="0" u="none" strike="noStrike" cap="none" dirty="0" err="1">
                          <a:solidFill>
                            <a:srgbClr val="000000"/>
                          </a:solidFill>
                          <a:latin typeface="Arial"/>
                          <a:ea typeface="Arial"/>
                          <a:cs typeface="Arial"/>
                          <a:sym typeface="Arial"/>
                        </a:rPr>
                        <a:t>Upía</a:t>
                      </a:r>
                      <a:r>
                        <a:rPr lang="es-ES" sz="1000" b="0" i="0" u="none" strike="noStrike" cap="none" dirty="0">
                          <a:solidFill>
                            <a:srgbClr val="000000"/>
                          </a:solidFill>
                          <a:latin typeface="Arial"/>
                          <a:ea typeface="Arial"/>
                          <a:cs typeface="Arial"/>
                          <a:sym typeface="Arial"/>
                        </a:rPr>
                        <a:t>, La Macarena.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8"/>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9392" y="249747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8477" y="3629641"/>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98477" y="4542879"/>
            <a:ext cx="457200" cy="437848"/>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1887</TotalTime>
  <Words>1939</Words>
  <Application>Microsoft Office PowerPoint</Application>
  <PresentationFormat>Panorámica</PresentationFormat>
  <Paragraphs>145</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Arial Black</vt:lpstr>
      <vt:lpstr>Calibri</vt:lpstr>
      <vt:lpstr>Helvetica Neue</vt:lpstr>
      <vt:lpstr>Arial</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182</cp:revision>
  <dcterms:created xsi:type="dcterms:W3CDTF">2022-10-19T17:32:46Z</dcterms:created>
  <dcterms:modified xsi:type="dcterms:W3CDTF">2024-03-04T20:17:59Z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