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71" r:id="rId6"/>
    <p:sldId id="261" r:id="rId7"/>
    <p:sldId id="270"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3140" autoAdjust="0"/>
  </p:normalViewPr>
  <p:slideViewPr>
    <p:cSldViewPr snapToGrid="0">
      <p:cViewPr varScale="1">
        <p:scale>
          <a:sx n="103" d="100"/>
          <a:sy n="103" d="100"/>
        </p:scale>
        <p:origin x="1074"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93C73B78-5DD0-7546-1DCA-1BCD4D7FC865}"/>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45203572-A8C8-D498-AFD1-C1A6AAB45C4F}"/>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EBE2EC9F-E893-70FE-FFDA-DA8D595658D9}"/>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382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E19A9B5D-A9C8-C260-A189-DA09528F9A5F}"/>
            </a:ext>
          </a:extLst>
        </p:cNvPr>
        <p:cNvGrpSpPr/>
        <p:nvPr/>
      </p:nvGrpSpPr>
      <p:grpSpPr>
        <a:xfrm>
          <a:off x="0" y="0"/>
          <a:ext cx="0" cy="0"/>
          <a:chOff x="0" y="0"/>
          <a:chExt cx="0" cy="0"/>
        </a:xfrm>
      </p:grpSpPr>
      <p:sp>
        <p:nvSpPr>
          <p:cNvPr id="150" name="Google Shape;150;p58:notes">
            <a:extLst>
              <a:ext uri="{FF2B5EF4-FFF2-40B4-BE49-F238E27FC236}">
                <a16:creationId xmlns:a16="http://schemas.microsoft.com/office/drawing/2014/main" id="{28294EAE-BCDB-D36D-D500-B133B5D222EE}"/>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a:extLst>
              <a:ext uri="{FF2B5EF4-FFF2-40B4-BE49-F238E27FC236}">
                <a16:creationId xmlns:a16="http://schemas.microsoft.com/office/drawing/2014/main" id="{465942A8-5C9A-7C17-23D9-DB2904E596DF}"/>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03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063</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3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4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389191297"/>
              </p:ext>
            </p:extLst>
          </p:nvPr>
        </p:nvGraphicFramePr>
        <p:xfrm>
          <a:off x="5224077" y="1281908"/>
          <a:ext cx="6745419" cy="3785392"/>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6975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GUAVIARE :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10047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a:t>
                      </a:r>
                      <a:r>
                        <a:rPr lang="es-ES" sz="1000" b="0" i="0" u="none" strike="noStrike" cap="none" dirty="0" err="1">
                          <a:solidFill>
                            <a:srgbClr val="000000"/>
                          </a:solidFill>
                          <a:latin typeface="Arial"/>
                          <a:ea typeface="Arial"/>
                          <a:cs typeface="Arial"/>
                          <a:sym typeface="Arial"/>
                        </a:rPr>
                        <a:t>Papunahua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26022946"/>
                  </a:ext>
                </a:extLst>
              </a:tr>
              <a:tr h="9239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Morichal, Puerto Colombia.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Mitú.</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12502" y="4383638"/>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03357" y="3429000"/>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5412502" y="2551784"/>
            <a:ext cx="432854" cy="4450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Yira Nathalie Fonseca Parga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2"/>
            <a:ext cx="3269258"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03 de MARZO de 2024| 12:00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352215" y="2433961"/>
            <a:ext cx="2125230" cy="2313356"/>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457485" y="1863461"/>
            <a:ext cx="1355071" cy="3454355"/>
          </a:xfrm>
          <a:prstGeom prst="rect">
            <a:avLst/>
          </a:prstGeom>
          <a:noFill/>
          <a:ln>
            <a:noFill/>
          </a:ln>
        </p:spPr>
      </p:pic>
      <p:pic>
        <p:nvPicPr>
          <p:cNvPr id="129" name="Google Shape;129;p17"/>
          <p:cNvPicPr preferRelativeResize="0"/>
          <p:nvPr/>
        </p:nvPicPr>
        <p:blipFill>
          <a:blip r:embed="rId9" r:link="rId10"/>
          <a:srcRect/>
          <a:stretch>
            <a:fillRect/>
          </a:stretch>
        </p:blipFill>
        <p:spPr>
          <a:xfrm>
            <a:off x="8230451" y="1859429"/>
            <a:ext cx="2238493" cy="3300400"/>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639985" y="1859429"/>
            <a:ext cx="1580421" cy="3179102"/>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419117450"/>
              </p:ext>
            </p:extLst>
          </p:nvPr>
        </p:nvGraphicFramePr>
        <p:xfrm>
          <a:off x="4756677" y="1617961"/>
          <a:ext cx="7435323" cy="39744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El Carmen De Bolívar, El Guamo, Mahates, María La Baja, Montecristo, Morales, Río Viejo, San Jacinto, San Juan Nepomuceno, San Martín De Loba, Simití,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Chimichagua, Chiriguaná, Curumaní, El Copey, La Gloria, La Jagua De Ibirico, La Paz, Manaure Balcón Del Cesar, Pailitas, Pelaya, Pueblo Bello,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Montelíbano, Puerto Libertador,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Ciénaga, Fundación, Pedraza, Santa Marta,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Sabanalarga.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Arjona, Barranco De Loba,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Santa Rosa Del Sur.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Astrea.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Ciénaga De Oro, Planeta Rica.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Distracción, </a:t>
                      </a:r>
                      <a:r>
                        <a:rPr lang="es-ES" sz="1000" b="0" i="0" u="none" strike="noStrike" cap="none" dirty="0" err="1">
                          <a:solidFill>
                            <a:srgbClr val="000000"/>
                          </a:solidFill>
                          <a:latin typeface="Arial"/>
                          <a:ea typeface="Arial"/>
                          <a:cs typeface="Arial"/>
                          <a:sym typeface="Arial"/>
                        </a:rPr>
                        <a:t>Hatonuevo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Concordia, Plato.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Colosó.</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82647" y="2882839"/>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82647" y="459441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13191226" y="4888326"/>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ADCFB10E-7E73-5F0E-420D-43FFB1B7812D}"/>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8B74A95F-176F-486B-F44A-0E3D048E89FB}"/>
              </a:ext>
            </a:extLst>
          </p:cNvPr>
          <p:cNvGraphicFramePr/>
          <p:nvPr>
            <p:extLst>
              <p:ext uri="{D42A27DB-BD31-4B8C-83A1-F6EECF244321}">
                <p14:modId xmlns:p14="http://schemas.microsoft.com/office/powerpoint/2010/main" val="3924108186"/>
              </p:ext>
            </p:extLst>
          </p:nvPr>
        </p:nvGraphicFramePr>
        <p:xfrm>
          <a:off x="4756677" y="1617961"/>
          <a:ext cx="7435323" cy="23285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Luruaco,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Arenal,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Calamar, Cantagallo, </a:t>
                      </a:r>
                      <a:r>
                        <a:rPr lang="es-CO" sz="1000" b="0" i="0" u="none" strike="noStrike" cap="none" dirty="0" err="1">
                          <a:solidFill>
                            <a:srgbClr val="000000"/>
                          </a:solidFill>
                          <a:latin typeface="Arial"/>
                          <a:ea typeface="Arial"/>
                          <a:cs typeface="Arial"/>
                          <a:sym typeface="Arial"/>
                        </a:rPr>
                        <a:t>Cicuco</a:t>
                      </a:r>
                      <a:r>
                        <a:rPr lang="es-CO" sz="1000" b="0" i="0" u="none" strike="noStrike" cap="none" dirty="0">
                          <a:solidFill>
                            <a:srgbClr val="000000"/>
                          </a:solidFill>
                          <a:latin typeface="Arial"/>
                          <a:ea typeface="Arial"/>
                          <a:cs typeface="Arial"/>
                          <a:sym typeface="Arial"/>
                        </a:rPr>
                        <a:t>, Córdoba, El Peñón, Magangué, Pinillos, San Pablo, Talaigua Nuevo,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El Paso, Río De Oro.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Lorica, San Andrés De Sotavento,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Cerro De San Antonio, Pivijay, Sabanas De San Ángel, Santa Bárbara De Pinto.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Chalán, Corozal, El Roble, Galeras, Morroa, Sampués, San Benito Abad, San José De Toluviejo, San Luis De Sincé, San Onofre, San Pedro,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a:extLst>
              <a:ext uri="{FF2B5EF4-FFF2-40B4-BE49-F238E27FC236}">
                <a16:creationId xmlns:a16="http://schemas.microsoft.com/office/drawing/2014/main" id="{F5E4059E-B8DE-8A71-BABC-D6714FBF6B9D}"/>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ADDBAFD0-2B36-CF77-7A2F-5C7719B21A5D}"/>
              </a:ext>
            </a:extLst>
          </p:cNvPr>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a:extLst>
              <a:ext uri="{FF2B5EF4-FFF2-40B4-BE49-F238E27FC236}">
                <a16:creationId xmlns:a16="http://schemas.microsoft.com/office/drawing/2014/main" id="{B916BD3B-03B8-F719-222C-D5FB3B1F6828}"/>
              </a:ext>
            </a:extLst>
          </p:cNvPr>
          <p:cNvPicPr preferRelativeResize="0"/>
          <p:nvPr/>
        </p:nvPicPr>
        <p:blipFill rotWithShape="1">
          <a:blip r:embed="rId5">
            <a:alphaModFix/>
          </a:blip>
          <a:srcRect/>
          <a:stretch/>
        </p:blipFill>
        <p:spPr>
          <a:xfrm>
            <a:off x="13196665" y="4349436"/>
            <a:ext cx="432711" cy="446694"/>
          </a:xfrm>
          <a:prstGeom prst="rect">
            <a:avLst/>
          </a:prstGeom>
          <a:noFill/>
          <a:ln>
            <a:noFill/>
          </a:ln>
        </p:spPr>
      </p:pic>
      <p:pic>
        <p:nvPicPr>
          <p:cNvPr id="138" name="Google Shape;138;p24">
            <a:extLst>
              <a:ext uri="{FF2B5EF4-FFF2-40B4-BE49-F238E27FC236}">
                <a16:creationId xmlns:a16="http://schemas.microsoft.com/office/drawing/2014/main" id="{4310167C-09CC-0CAF-0663-56CE42599DA9}"/>
              </a:ext>
            </a:extLst>
          </p:cNvPr>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4773FC4C-71D5-A523-2B4B-A61D879CBDC5}"/>
              </a:ext>
            </a:extLst>
          </p:cNvPr>
          <p:cNvPicPr preferRelativeResize="0"/>
          <p:nvPr/>
        </p:nvPicPr>
        <p:blipFill rotWithShape="1">
          <a:blip r:embed="rId7">
            <a:alphaModFix/>
          </a:blip>
          <a:srcRect/>
          <a:stretch/>
        </p:blipFill>
        <p:spPr>
          <a:xfrm>
            <a:off x="12621697" y="5379988"/>
            <a:ext cx="451143" cy="445047"/>
          </a:xfrm>
          <a:prstGeom prst="rect">
            <a:avLst/>
          </a:prstGeom>
          <a:noFill/>
          <a:ln>
            <a:noFill/>
          </a:ln>
        </p:spPr>
      </p:pic>
      <p:pic>
        <p:nvPicPr>
          <p:cNvPr id="9" name="Google Shape;147;p1">
            <a:extLst>
              <a:ext uri="{FF2B5EF4-FFF2-40B4-BE49-F238E27FC236}">
                <a16:creationId xmlns:a16="http://schemas.microsoft.com/office/drawing/2014/main" id="{2C4E597D-282E-3A92-FDBE-59A0C0076EF3}"/>
              </a:ext>
            </a:extLst>
          </p:cNvPr>
          <p:cNvPicPr preferRelativeResize="0"/>
          <p:nvPr/>
        </p:nvPicPr>
        <p:blipFill rotWithShape="1">
          <a:blip r:embed="rId8">
            <a:alphaModFix/>
          </a:blip>
          <a:srcRect/>
          <a:stretch/>
        </p:blipFill>
        <p:spPr>
          <a:xfrm>
            <a:off x="4952101" y="2826596"/>
            <a:ext cx="457200" cy="446694"/>
          </a:xfrm>
          <a:prstGeom prst="rect">
            <a:avLst/>
          </a:prstGeom>
          <a:noFill/>
          <a:ln>
            <a:noFill/>
          </a:ln>
        </p:spPr>
      </p:pic>
    </p:spTree>
    <p:extLst>
      <p:ext uri="{BB962C8B-B14F-4D97-AF65-F5344CB8AC3E}">
        <p14:creationId xmlns:p14="http://schemas.microsoft.com/office/powerpoint/2010/main" val="285471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673381032"/>
              </p:ext>
            </p:extLst>
          </p:nvPr>
        </p:nvGraphicFramePr>
        <p:xfrm>
          <a:off x="4121894" y="1649863"/>
          <a:ext cx="7818002" cy="40724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Liborina, Yolombó, Caicedo, Anorí, Giraldo.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Berbeo, Cubará, Miraflores, Paya, Páez, San Eduardo, San Luis De Gaceno,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 Pesca, Samacá, Sogamoso,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Tibasosa.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Fosca, Guayabetal, Gutiérrez, Jerusalén,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Villa De San Diego De Ubaté.</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Tello,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Chitagá, Convención, El Carmen, Ocaña, Teorama.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Barrancabermeja.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Amalfi, Barbosa, Bello, Belmira, Copacabana, </a:t>
                      </a:r>
                      <a:r>
                        <a:rPr lang="es-CO" sz="1000" b="0" i="0" u="none" strike="noStrike" cap="none" dirty="0" err="1">
                          <a:solidFill>
                            <a:srgbClr val="000000"/>
                          </a:solidFill>
                          <a:latin typeface="Arial"/>
                          <a:ea typeface="Arial"/>
                          <a:cs typeface="Arial"/>
                          <a:sym typeface="Arial"/>
                        </a:rPr>
                        <a:t>Donmatías</a:t>
                      </a:r>
                      <a:r>
                        <a:rPr lang="es-CO" sz="1000" b="0" i="0" u="none" strike="noStrike" cap="none" dirty="0">
                          <a:solidFill>
                            <a:srgbClr val="000000"/>
                          </a:solidFill>
                          <a:latin typeface="Arial"/>
                          <a:ea typeface="Arial"/>
                          <a:cs typeface="Arial"/>
                          <a:sym typeface="Arial"/>
                        </a:rPr>
                        <a:t>, Ebéjico, Entrerríos, Fredonia, Girardota, Ituango, San Jerónimo, San Pedro De Los Milagros, Caracolí, Támesis.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Campohermoso, La Capilla,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Pajarito, Rondón, Tota, Úmbita, Tibaná, Tipacoque, Chíquiza.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Cáqueza, Machetá, Manta, Villapinzón,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Cucunubá, San Juan De Rio Seco, Soacha, Tausa, Tocaima, Ubaque, Viotá.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Baraya, Neiva.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Arboledas, Cáchira, Salazar, Toledo, Villa Caro,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Aguada, Bolívar, Capitanejo, Chima, Contratación, El Guacamayo, El Peñón, Santa Helena Del Opón, Sucre, Matanza.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52925" y="4561168"/>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62688" y="2803983"/>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a:extLst>
            <a:ext uri="{FF2B5EF4-FFF2-40B4-BE49-F238E27FC236}">
              <a16:creationId xmlns:a16="http://schemas.microsoft.com/office/drawing/2014/main" id="{447E8588-6CFB-30E7-7CB8-4E2811F3D4EA}"/>
            </a:ext>
          </a:extLst>
        </p:cNvPr>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D5269C6-78F8-2350-4AE5-33EB72167268}"/>
              </a:ext>
            </a:extLst>
          </p:cNvPr>
          <p:cNvGraphicFramePr/>
          <p:nvPr>
            <p:extLst>
              <p:ext uri="{D42A27DB-BD31-4B8C-83A1-F6EECF244321}">
                <p14:modId xmlns:p14="http://schemas.microsoft.com/office/powerpoint/2010/main" val="3849708452"/>
              </p:ext>
            </p:extLst>
          </p:nvPr>
        </p:nvGraphicFramePr>
        <p:xfrm>
          <a:off x="3970346" y="1492519"/>
          <a:ext cx="7818002" cy="2760185"/>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1319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Andes, </a:t>
                      </a:r>
                      <a:r>
                        <a:rPr lang="pt-BR" sz="1000" b="0" i="0" u="none" strike="noStrike" cap="none" dirty="0" err="1">
                          <a:solidFill>
                            <a:srgbClr val="000000"/>
                          </a:solidFill>
                          <a:latin typeface="Arial"/>
                          <a:ea typeface="Arial"/>
                          <a:cs typeface="Arial"/>
                          <a:sym typeface="Arial"/>
                        </a:rPr>
                        <a:t>Briceño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Chigorodó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Dabeiba</a:t>
                      </a:r>
                      <a:r>
                        <a:rPr lang="pt-BR" sz="1000" b="0" i="0" u="none" strike="noStrike" cap="none" dirty="0">
                          <a:solidFill>
                            <a:srgbClr val="000000"/>
                          </a:solidFill>
                          <a:latin typeface="Arial"/>
                          <a:ea typeface="Arial"/>
                          <a:cs typeface="Arial"/>
                          <a:sym typeface="Arial"/>
                        </a:rPr>
                        <a:t>, Guadalupe, </a:t>
                      </a:r>
                      <a:r>
                        <a:rPr lang="pt-BR" sz="1000" b="0" i="0" u="none" strike="noStrike" cap="none" dirty="0" err="1">
                          <a:solidFill>
                            <a:srgbClr val="000000"/>
                          </a:solidFill>
                          <a:latin typeface="Arial"/>
                          <a:ea typeface="Arial"/>
                          <a:cs typeface="Arial"/>
                          <a:sym typeface="Arial"/>
                        </a:rPr>
                        <a:t>Guarne</a:t>
                      </a:r>
                      <a:r>
                        <a:rPr lang="pt-BR" sz="1000" b="0" i="0" u="none" strike="noStrike" cap="none" dirty="0">
                          <a:solidFill>
                            <a:srgbClr val="000000"/>
                          </a:solidFill>
                          <a:latin typeface="Arial"/>
                          <a:ea typeface="Arial"/>
                          <a:cs typeface="Arial"/>
                          <a:sym typeface="Arial"/>
                        </a:rPr>
                        <a:t>, Gómez Plata,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Olaya,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 Andrés De </a:t>
                      </a:r>
                      <a:r>
                        <a:rPr lang="pt-BR" sz="1000" b="0" i="0" u="none" strike="noStrike" cap="none" dirty="0" err="1">
                          <a:solidFill>
                            <a:srgbClr val="000000"/>
                          </a:solidFill>
                          <a:latin typeface="Arial"/>
                          <a:ea typeface="Arial"/>
                          <a:cs typeface="Arial"/>
                          <a:sym typeface="Arial"/>
                        </a:rPr>
                        <a:t>Cuerquía</a:t>
                      </a:r>
                      <a:r>
                        <a:rPr lang="pt-BR" sz="1000" b="0" i="0" u="none" strike="noStrike" cap="none" dirty="0">
                          <a:solidFill>
                            <a:srgbClr val="000000"/>
                          </a:solidFill>
                          <a:latin typeface="Arial"/>
                          <a:ea typeface="Arial"/>
                          <a:cs typeface="Arial"/>
                          <a:sym typeface="Arial"/>
                        </a:rPr>
                        <a:t>, San Carlos,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Santa Rosa De </a:t>
                      </a:r>
                      <a:r>
                        <a:rPr lang="pt-BR" sz="1000" b="0" i="0" u="none" strike="noStrike" cap="none" dirty="0" err="1">
                          <a:solidFill>
                            <a:srgbClr val="000000"/>
                          </a:solidFill>
                          <a:latin typeface="Arial"/>
                          <a:ea typeface="Arial"/>
                          <a:cs typeface="Arial"/>
                          <a:sym typeface="Arial"/>
                        </a:rPr>
                        <a:t>Osos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Sopetrán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Tarazá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Ciénega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Güicán</a:t>
                      </a:r>
                      <a:r>
                        <a:rPr lang="pt-BR" sz="1000" b="0" i="0" u="none" strike="noStrike" cap="none" dirty="0">
                          <a:solidFill>
                            <a:srgbClr val="000000"/>
                          </a:solidFill>
                          <a:latin typeface="Arial"/>
                          <a:ea typeface="Arial"/>
                          <a:cs typeface="Arial"/>
                          <a:sym typeface="Arial"/>
                        </a:rPr>
                        <a:t> De La </a:t>
                      </a:r>
                      <a:r>
                        <a:rPr lang="pt-BR" sz="1000" b="0" i="0" u="none" strike="noStrike" cap="none" dirty="0" err="1">
                          <a:solidFill>
                            <a:srgbClr val="000000"/>
                          </a:solidFill>
                          <a:latin typeface="Arial"/>
                          <a:ea typeface="Arial"/>
                          <a:cs typeface="Arial"/>
                          <a:sym typeface="Arial"/>
                        </a:rPr>
                        <a:t>Sierra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Monguí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Pachavita</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Turmequé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Viracachá</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Filadelfia.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t>
                      </a:r>
                      <a:r>
                        <a:rPr lang="pt-BR" sz="1000" b="0" i="0" u="none" strike="noStrike" cap="none" dirty="0" err="1">
                          <a:solidFill>
                            <a:srgbClr val="000000"/>
                          </a:solidFill>
                          <a:latin typeface="Arial"/>
                          <a:ea typeface="Arial"/>
                          <a:cs typeface="Arial"/>
                          <a:sym typeface="Arial"/>
                        </a:rPr>
                        <a:t>Chocontá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Fómeque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Tibirita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Ubalá</a:t>
                      </a:r>
                      <a:r>
                        <a:rPr lang="pt-BR" sz="1000" b="0" i="0" u="none" strike="noStrike" cap="none" dirty="0">
                          <a:solidFill>
                            <a:srgbClr val="000000"/>
                          </a:solidFill>
                          <a:latin typeface="Arial"/>
                          <a:ea typeface="Arial"/>
                          <a:cs typeface="Arial"/>
                          <a:sym typeface="Arial"/>
                        </a:rPr>
                        <a:t>, Une.</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Colombia</a:t>
                      </a:r>
                      <a:r>
                        <a:rPr lang="pt-BR" sz="1000" b="0" i="0" u="none" strike="noStrike" cap="none" dirty="0">
                          <a:solidFill>
                            <a:srgbClr val="000000"/>
                          </a:solidFill>
                          <a:latin typeface="Arial"/>
                          <a:ea typeface="Arial"/>
                          <a:cs typeface="Arial"/>
                          <a:sym typeface="Arial"/>
                        </a:rPr>
                        <a:t>, Teruel, </a:t>
                      </a:r>
                      <a:r>
                        <a:rPr lang="pt-BR" sz="1000" b="0" i="0" u="none" strike="noStrike" cap="none" dirty="0" err="1">
                          <a:solidFill>
                            <a:srgbClr val="000000"/>
                          </a:solidFill>
                          <a:latin typeface="Arial"/>
                          <a:ea typeface="Arial"/>
                          <a:cs typeface="Arial"/>
                          <a:sym typeface="Arial"/>
                        </a:rPr>
                        <a:t>Íquira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RISARALDA : Pereira.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Barichara</a:t>
                      </a:r>
                      <a:r>
                        <a:rPr lang="pt-BR" sz="1000" b="0" i="0" u="none" strike="noStrike" cap="none" dirty="0">
                          <a:solidFill>
                            <a:srgbClr val="000000"/>
                          </a:solidFill>
                          <a:latin typeface="Arial"/>
                          <a:ea typeface="Arial"/>
                          <a:cs typeface="Arial"/>
                          <a:sym typeface="Arial"/>
                        </a:rPr>
                        <a:t>, Cabrera, </a:t>
                      </a:r>
                      <a:r>
                        <a:rPr lang="pt-BR" sz="1000" b="0" i="0" u="none" strike="noStrike" cap="none" dirty="0" err="1">
                          <a:solidFill>
                            <a:srgbClr val="000000"/>
                          </a:solidFill>
                          <a:latin typeface="Arial"/>
                          <a:ea typeface="Arial"/>
                          <a:cs typeface="Arial"/>
                          <a:sym typeface="Arial"/>
                        </a:rPr>
                        <a:t>Cerrito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Chipatá</a:t>
                      </a:r>
                      <a:r>
                        <a:rPr lang="pt-BR" sz="1000" b="0" i="0" u="none" strike="noStrike" cap="none" dirty="0">
                          <a:solidFill>
                            <a:srgbClr val="000000"/>
                          </a:solidFill>
                          <a:latin typeface="Arial"/>
                          <a:ea typeface="Arial"/>
                          <a:cs typeface="Arial"/>
                          <a:sym typeface="Arial"/>
                        </a:rPr>
                        <a:t>, Cimitarra, Galán, Girón, Hato, Palmar, </a:t>
                      </a:r>
                      <a:r>
                        <a:rPr lang="pt-BR" sz="1000" b="0" i="0" u="none" strike="noStrike" cap="none" dirty="0" err="1">
                          <a:solidFill>
                            <a:srgbClr val="000000"/>
                          </a:solidFill>
                          <a:latin typeface="Arial"/>
                          <a:ea typeface="Arial"/>
                          <a:cs typeface="Arial"/>
                          <a:sym typeface="Arial"/>
                        </a:rPr>
                        <a:t>Pinchote</a:t>
                      </a:r>
                      <a:r>
                        <a:rPr lang="pt-BR" sz="1000" b="0" i="0" u="none" strike="noStrike" cap="none" dirty="0">
                          <a:solidFill>
                            <a:srgbClr val="000000"/>
                          </a:solidFill>
                          <a:latin typeface="Arial"/>
                          <a:ea typeface="Arial"/>
                          <a:cs typeface="Arial"/>
                          <a:sym typeface="Arial"/>
                        </a:rPr>
                        <a:t>, Páramo, San Gil, San Vicente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Simacota</a:t>
                      </a:r>
                      <a:r>
                        <a:rPr lang="pt-BR" sz="1000" b="0" i="0" u="none" strike="noStrike" cap="none" dirty="0">
                          <a:solidFill>
                            <a:srgbClr val="000000"/>
                          </a:solidFill>
                          <a:latin typeface="Arial"/>
                          <a:ea typeface="Arial"/>
                          <a:cs typeface="Arial"/>
                          <a:sym typeface="Arial"/>
                        </a:rPr>
                        <a:t>, Socorro, Vélez.</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Guamo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Ibagué</a:t>
                      </a:r>
                      <a:r>
                        <a:rPr lang="pt-BR" sz="1000" b="0" i="0" u="none" strike="noStrike" cap="none" dirty="0">
                          <a:solidFill>
                            <a:srgbClr val="000000"/>
                          </a:solidFill>
                          <a:latin typeface="Arial"/>
                          <a:ea typeface="Arial"/>
                          <a:cs typeface="Arial"/>
                          <a:sym typeface="Arial"/>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828769155"/>
                  </a:ext>
                </a:extLst>
              </a:tr>
            </a:tbl>
          </a:graphicData>
        </a:graphic>
      </p:graphicFrame>
      <p:graphicFrame>
        <p:nvGraphicFramePr>
          <p:cNvPr id="154" name="Google Shape;154;p58">
            <a:extLst>
              <a:ext uri="{FF2B5EF4-FFF2-40B4-BE49-F238E27FC236}">
                <a16:creationId xmlns:a16="http://schemas.microsoft.com/office/drawing/2014/main" id="{67550C1E-D35F-5478-AAE5-213733583FC5}"/>
              </a:ext>
            </a:extLst>
          </p:cNvPr>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a:extLst>
              <a:ext uri="{FF2B5EF4-FFF2-40B4-BE49-F238E27FC236}">
                <a16:creationId xmlns:a16="http://schemas.microsoft.com/office/drawing/2014/main" id="{2ADEF0AD-4F85-5602-4E44-4D1029C4DF3D}"/>
              </a:ext>
            </a:extLst>
          </p:cNvPr>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a:extLst>
              <a:ext uri="{FF2B5EF4-FFF2-40B4-BE49-F238E27FC236}">
                <a16:creationId xmlns:a16="http://schemas.microsoft.com/office/drawing/2014/main" id="{771B514E-B4A7-C712-F8A7-53CD1CAD6FC3}"/>
              </a:ext>
            </a:extLst>
          </p:cNvPr>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a:extLst>
              <a:ext uri="{FF2B5EF4-FFF2-40B4-BE49-F238E27FC236}">
                <a16:creationId xmlns:a16="http://schemas.microsoft.com/office/drawing/2014/main" id="{A9DB00A8-F725-8B2A-A569-F069F1A407B6}"/>
              </a:ext>
            </a:extLst>
          </p:cNvPr>
          <p:cNvPicPr preferRelativeResize="0"/>
          <p:nvPr/>
        </p:nvPicPr>
        <p:blipFill rotWithShape="1">
          <a:blip r:embed="rId5">
            <a:alphaModFix/>
          </a:blip>
          <a:srcRect/>
          <a:stretch/>
        </p:blipFill>
        <p:spPr>
          <a:xfrm>
            <a:off x="13518131" y="5366208"/>
            <a:ext cx="477952" cy="445047"/>
          </a:xfrm>
          <a:prstGeom prst="rect">
            <a:avLst/>
          </a:prstGeom>
          <a:noFill/>
          <a:ln>
            <a:noFill/>
          </a:ln>
        </p:spPr>
      </p:pic>
      <p:pic>
        <p:nvPicPr>
          <p:cNvPr id="158" name="Google Shape;158;p58">
            <a:extLst>
              <a:ext uri="{FF2B5EF4-FFF2-40B4-BE49-F238E27FC236}">
                <a16:creationId xmlns:a16="http://schemas.microsoft.com/office/drawing/2014/main" id="{38A1FE7B-D1E9-D9E3-5BC1-F3F123A90BF2}"/>
              </a:ext>
            </a:extLst>
          </p:cNvPr>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a:extLst>
              <a:ext uri="{FF2B5EF4-FFF2-40B4-BE49-F238E27FC236}">
                <a16:creationId xmlns:a16="http://schemas.microsoft.com/office/drawing/2014/main" id="{BE9DB617-3560-AE78-2AA4-B316A5278BCE}"/>
              </a:ext>
            </a:extLst>
          </p:cNvPr>
          <p:cNvPicPr preferRelativeResize="0"/>
          <p:nvPr/>
        </p:nvPicPr>
        <p:blipFill rotWithShape="1">
          <a:blip r:embed="rId7">
            <a:alphaModFix/>
          </a:blip>
          <a:srcRect/>
          <a:stretch/>
        </p:blipFill>
        <p:spPr>
          <a:xfrm>
            <a:off x="13996083" y="2542149"/>
            <a:ext cx="458425" cy="446694"/>
          </a:xfrm>
          <a:prstGeom prst="rect">
            <a:avLst/>
          </a:prstGeom>
          <a:noFill/>
          <a:ln>
            <a:noFill/>
          </a:ln>
        </p:spPr>
      </p:pic>
      <p:pic>
        <p:nvPicPr>
          <p:cNvPr id="5" name="Google Shape;158;p58">
            <a:extLst>
              <a:ext uri="{FF2B5EF4-FFF2-40B4-BE49-F238E27FC236}">
                <a16:creationId xmlns:a16="http://schemas.microsoft.com/office/drawing/2014/main" id="{22015515-3132-D5E2-738A-150CCBD78873}"/>
              </a:ext>
            </a:extLst>
          </p:cNvPr>
          <p:cNvPicPr preferRelativeResize="0"/>
          <p:nvPr/>
        </p:nvPicPr>
        <p:blipFill rotWithShape="1">
          <a:blip r:embed="rId6">
            <a:alphaModFix/>
          </a:blip>
          <a:srcRect/>
          <a:stretch/>
        </p:blipFill>
        <p:spPr>
          <a:xfrm>
            <a:off x="4227297" y="2872611"/>
            <a:ext cx="484369" cy="446694"/>
          </a:xfrm>
          <a:prstGeom prst="rect">
            <a:avLst/>
          </a:prstGeom>
          <a:noFill/>
          <a:ln>
            <a:noFill/>
          </a:ln>
        </p:spPr>
      </p:pic>
    </p:spTree>
    <p:extLst>
      <p:ext uri="{BB962C8B-B14F-4D97-AF65-F5344CB8AC3E}">
        <p14:creationId xmlns:p14="http://schemas.microsoft.com/office/powerpoint/2010/main" val="278688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931321252"/>
              </p:ext>
            </p:extLst>
          </p:nvPr>
        </p:nvGraphicFramePr>
        <p:xfrm>
          <a:off x="4094181" y="1360024"/>
          <a:ext cx="7435323" cy="2383301"/>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820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Vijes.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7524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Páez.</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0839" y="2170097"/>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21694" y="310384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13447977" y="5117576"/>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2217102740"/>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Maní, Monterrey, Nunchía,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El Calvario, El Castillo, Lejanías, Mesetas, Puerto Gaitán, San Juan De Arama, San Juanito,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Cabuyaro, San Carlos De Guaroa.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Granada, Mapiripán.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9392"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629641"/>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8477" y="4542879"/>
            <a:ext cx="457200" cy="437848"/>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1879</TotalTime>
  <Words>1902</Words>
  <Application>Microsoft Office PowerPoint</Application>
  <PresentationFormat>Panorámica</PresentationFormat>
  <Paragraphs>148</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Helvetica Neue</vt:lpstr>
      <vt:lpstr>Arial Narrow</vt:lpstr>
      <vt:lpstr>Arial Black</vt:lpstr>
      <vt:lpstr>Calibri</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178</cp:revision>
  <dcterms:created xsi:type="dcterms:W3CDTF">2022-10-19T17:32:46Z</dcterms:created>
  <dcterms:modified xsi:type="dcterms:W3CDTF">2024-03-03T16:47:32Z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