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0"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3" d="100"/>
          <a:sy n="103" d="100"/>
        </p:scale>
        <p:origin x="876"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19A9B5D-A9C8-C260-A189-DA09528F9A5F}"/>
            </a:ext>
          </a:extLst>
        </p:cNvPr>
        <p:cNvGrpSpPr/>
        <p:nvPr/>
      </p:nvGrpSpPr>
      <p:grpSpPr>
        <a:xfrm>
          <a:off x="0" y="0"/>
          <a:ext cx="0" cy="0"/>
          <a:chOff x="0" y="0"/>
          <a:chExt cx="0" cy="0"/>
        </a:xfrm>
      </p:grpSpPr>
      <p:sp>
        <p:nvSpPr>
          <p:cNvPr id="150" name="Google Shape;150;p58:notes">
            <a:extLst>
              <a:ext uri="{FF2B5EF4-FFF2-40B4-BE49-F238E27FC236}">
                <a16:creationId xmlns:a16="http://schemas.microsoft.com/office/drawing/2014/main" id="{28294EAE-BCDB-D36D-D500-B133B5D222EE}"/>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a:extLst>
              <a:ext uri="{FF2B5EF4-FFF2-40B4-BE49-F238E27FC236}">
                <a16:creationId xmlns:a16="http://schemas.microsoft.com/office/drawing/2014/main" id="{465942A8-5C9A-7C17-23D9-DB2904E596D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03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orange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yellow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062</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3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Yira Nathalie Fonseca Parga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4" y="1608762"/>
            <a:ext cx="3269258" cy="46232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02 de MARZO de 2024| 12:00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352215"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135279" y="1281058"/>
            <a:ext cx="2056721" cy="5088587"/>
          </a:xfrm>
          <a:prstGeom prst="rect">
            <a:avLst/>
          </a:prstGeom>
          <a:noFill/>
          <a:ln>
            <a:noFill/>
          </a:ln>
        </p:spPr>
      </p:pic>
      <p:pic>
        <p:nvPicPr>
          <p:cNvPr id="129" name="Google Shape;129;p17"/>
          <p:cNvPicPr preferRelativeResize="0"/>
          <p:nvPr/>
        </p:nvPicPr>
        <p:blipFill>
          <a:blip r:embed="rId9" r:link="rId10"/>
          <a:srcRect/>
          <a:stretch>
            <a:fillRect/>
          </a:stretch>
        </p:blipFill>
        <p:spPr>
          <a:xfrm>
            <a:off x="8091506" y="1281057"/>
            <a:ext cx="2056721" cy="508858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523117" y="1384402"/>
            <a:ext cx="1580421" cy="3933555"/>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320776690"/>
              </p:ext>
            </p:extLst>
          </p:nvPr>
        </p:nvGraphicFramePr>
        <p:xfrm>
          <a:off x="4756677" y="1617961"/>
          <a:ext cx="7435323" cy="51631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El Carmen De Bolívar, El Guamo, Mahates, Montecristo, San Jacinto, San Juan Nepomuceno,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Becerril, Bosconia, Chiriguaná, Curumaní, El Copey, La Jagua De Ibirico, La Paz, Manaure Balcón Del Cesar, Pailitas, Pelaya, Pueblo Bello,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Ciénaga, Fundación,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Altos Del Rosario, Arjona, María La Baja, Morales, Río Viejo, San Martín De Loba, Santa Rosa Del Sur, Simití.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Chimichagua, La Gloria.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Ciénaga De Oro, Montelíbano, Planeta Rica, Puerto Libertador, Tierralta.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Distracción.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Pedraza,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 Sabanas De San Ángel.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 Polonuevo, Sabanalarga.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Barranco De Loba, Magangué, </a:t>
                      </a:r>
                      <a:r>
                        <a:rPr lang="es-CO" sz="1000" b="0" i="0" u="none" strike="noStrike" cap="none" dirty="0" err="1">
                          <a:solidFill>
                            <a:srgbClr val="000000"/>
                          </a:solidFill>
                          <a:latin typeface="Arial"/>
                          <a:ea typeface="Arial"/>
                          <a:cs typeface="Arial"/>
                          <a:sym typeface="Arial"/>
                        </a:rPr>
                        <a:t>Norosí</a:t>
                      </a:r>
                      <a:r>
                        <a:rPr lang="es-CO" sz="1000" b="0" i="0" u="none" strike="noStrike" cap="none" dirty="0">
                          <a:solidFill>
                            <a:srgbClr val="000000"/>
                          </a:solidFill>
                          <a:latin typeface="Arial"/>
                          <a:ea typeface="Arial"/>
                          <a:cs typeface="Arial"/>
                          <a:sym typeface="Arial"/>
                        </a:rPr>
                        <a:t>, Pinillos, San Pablo.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Río De 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Lorica.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Concordia, Plato.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Colosó, Corozal, Morroa,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82647" y="4238436"/>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52101" y="5774151"/>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802709927"/>
              </p:ext>
            </p:extLst>
          </p:nvPr>
        </p:nvGraphicFramePr>
        <p:xfrm>
          <a:off x="4121894" y="1649863"/>
          <a:ext cx="7818002" cy="37676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Bello, Belmira, Copacabana, Entrerríos, San Jerónimo, </a:t>
                      </a:r>
                      <a:r>
                        <a:rPr lang="pt-BR" sz="1000" b="0" i="0" u="none" strike="noStrike" cap="none">
                          <a:solidFill>
                            <a:srgbClr val="000000"/>
                          </a:solidFill>
                          <a:latin typeface="Arial"/>
                          <a:ea typeface="Arial"/>
                          <a:cs typeface="Arial"/>
                          <a:sym typeface="Arial"/>
                        </a:rPr>
                        <a:t>Caicedo, </a:t>
                      </a:r>
                      <a:r>
                        <a:rPr lang="es-ES" sz="1000" b="0" i="0" u="none" strike="noStrike" cap="none">
                          <a:solidFill>
                            <a:srgbClr val="000000"/>
                          </a:solidFill>
                          <a:latin typeface="Arial"/>
                          <a:ea typeface="Arial"/>
                          <a:cs typeface="Arial"/>
                          <a:sym typeface="Arial"/>
                        </a:rPr>
                        <a:t>San </a:t>
                      </a:r>
                      <a:r>
                        <a:rPr lang="es-ES" sz="1000" b="0" i="0" u="none" strike="noStrike" cap="none" dirty="0">
                          <a:solidFill>
                            <a:srgbClr val="000000"/>
                          </a:solidFill>
                          <a:latin typeface="Arial"/>
                          <a:ea typeface="Arial"/>
                          <a:cs typeface="Arial"/>
                          <a:sym typeface="Arial"/>
                        </a:rPr>
                        <a:t>Pedro De Los Milagros.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Berbeo, Cubará, Miraflores, Paya, Páez, San Eduardo, San Luis De Gaceno,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Fosca, Guayabetal, Gutiérrez,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Neiva,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Chitagá, Convención, Cáchira, El Carmen, Teorama,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Aguada, Chima, El Guacamayo, Santa Helena Del Opón, Barrancabermeja.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Dabeiba, Andes, Barbosa, Briceño, </a:t>
                      </a:r>
                      <a:r>
                        <a:rPr lang="es-CO" sz="1000" b="0" i="0" u="none" strike="noStrike" cap="none" dirty="0" err="1">
                          <a:solidFill>
                            <a:srgbClr val="000000"/>
                          </a:solidFill>
                          <a:latin typeface="Arial"/>
                          <a:ea typeface="Arial"/>
                          <a:cs typeface="Arial"/>
                          <a:sym typeface="Arial"/>
                        </a:rPr>
                        <a:t>Donmatías</a:t>
                      </a:r>
                      <a:r>
                        <a:rPr lang="es-CO" sz="1000" b="0" i="0" u="none" strike="noStrike" cap="none" dirty="0">
                          <a:solidFill>
                            <a:srgbClr val="000000"/>
                          </a:solidFill>
                          <a:latin typeface="Arial"/>
                          <a:ea typeface="Arial"/>
                          <a:cs typeface="Arial"/>
                          <a:sym typeface="Arial"/>
                        </a:rPr>
                        <a:t>, Ebéjico, Fredonia, Girardota, Guadalupe, Ituango, Liborina, Olaya, Sabanalarga, San Andrés De </a:t>
                      </a:r>
                      <a:r>
                        <a:rPr lang="es-CO" sz="1000" b="0" i="0" u="none" strike="noStrike" cap="none" dirty="0" err="1">
                          <a:solidFill>
                            <a:srgbClr val="000000"/>
                          </a:solidFill>
                          <a:latin typeface="Arial"/>
                          <a:ea typeface="Arial"/>
                          <a:cs typeface="Arial"/>
                          <a:sym typeface="Arial"/>
                        </a:rPr>
                        <a:t>Cuerquía</a:t>
                      </a:r>
                      <a:r>
                        <a:rPr lang="es-CO" sz="1000" b="0" i="0" u="none" strike="noStrike" cap="none" dirty="0">
                          <a:solidFill>
                            <a:srgbClr val="000000"/>
                          </a:solidFill>
                          <a:latin typeface="Arial"/>
                          <a:ea typeface="Arial"/>
                          <a:cs typeface="Arial"/>
                          <a:sym typeface="Arial"/>
                        </a:rPr>
                        <a:t>, San José De La Montaña, Sopetrán, Gómez Plata.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Campohermoso, Güicán De La Sierra, La Capilla,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Rondón, Monguí.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CALDAS : Filadelfia.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Manta.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Colombia, Palermo.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Ocaña, Salazar,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Barichara, Bolívar, Cabrera, Contratación, El Peñón, Galán, Hato, Palmar, Pinchote, San Gil, Simacota, Socorro, Sucre.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Guamo.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52925" y="4233964"/>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72452" y="264690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447E8588-6CFB-30E7-7CB8-4E2811F3D4EA}"/>
            </a:ext>
          </a:extLst>
        </p:cNvPr>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D5269C6-78F8-2350-4AE5-33EB72167268}"/>
              </a:ext>
            </a:extLst>
          </p:cNvPr>
          <p:cNvGraphicFramePr/>
          <p:nvPr>
            <p:extLst>
              <p:ext uri="{D42A27DB-BD31-4B8C-83A1-F6EECF244321}">
                <p14:modId xmlns:p14="http://schemas.microsoft.com/office/powerpoint/2010/main" val="2297453061"/>
              </p:ext>
            </p:extLst>
          </p:nvPr>
        </p:nvGraphicFramePr>
        <p:xfrm>
          <a:off x="3970346" y="1492519"/>
          <a:ext cx="7818002" cy="30361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1319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Abejorral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Abriaquí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Amalfi</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Apartadó</a:t>
                      </a:r>
                      <a:r>
                        <a:rPr lang="pt-BR" sz="1000" b="0" i="0" u="none" strike="noStrike" cap="none" dirty="0">
                          <a:solidFill>
                            <a:srgbClr val="000000"/>
                          </a:solidFill>
                          <a:latin typeface="Arial"/>
                          <a:ea typeface="Arial"/>
                          <a:cs typeface="Arial"/>
                          <a:sym typeface="Arial"/>
                        </a:rPr>
                        <a:t>, Betania, </a:t>
                      </a:r>
                      <a:r>
                        <a:rPr lang="pt-BR" sz="1000" b="0" i="0" u="none" strike="noStrike" cap="none" dirty="0" err="1">
                          <a:solidFill>
                            <a:srgbClr val="000000"/>
                          </a:solidFill>
                          <a:latin typeface="Arial"/>
                          <a:ea typeface="Arial"/>
                          <a:cs typeface="Arial"/>
                          <a:sym typeface="Arial"/>
                        </a:rPr>
                        <a:t>Betulia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Buriticá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Cañasgordas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Chigorodó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Ciudad</a:t>
                      </a:r>
                      <a:r>
                        <a:rPr lang="pt-BR" sz="1000" b="0" i="0" u="none" strike="noStrike" cap="none" dirty="0">
                          <a:solidFill>
                            <a:srgbClr val="000000"/>
                          </a:solidFill>
                          <a:latin typeface="Arial"/>
                          <a:ea typeface="Arial"/>
                          <a:cs typeface="Arial"/>
                          <a:sym typeface="Arial"/>
                        </a:rPr>
                        <a:t> Bolívar, </a:t>
                      </a:r>
                      <a:r>
                        <a:rPr lang="pt-BR" sz="1000" b="0" i="0" u="none" strike="noStrike" cap="none" dirty="0" err="1">
                          <a:solidFill>
                            <a:srgbClr val="000000"/>
                          </a:solidFill>
                          <a:latin typeface="Arial"/>
                          <a:ea typeface="Arial"/>
                          <a:cs typeface="Arial"/>
                          <a:sym typeface="Arial"/>
                        </a:rPr>
                        <a:t>Frontino</a:t>
                      </a:r>
                      <a:r>
                        <a:rPr lang="pt-BR" sz="1000" b="0" i="0" u="none" strike="noStrike" cap="none" dirty="0">
                          <a:solidFill>
                            <a:srgbClr val="000000"/>
                          </a:solidFill>
                          <a:latin typeface="Arial"/>
                          <a:ea typeface="Arial"/>
                          <a:cs typeface="Arial"/>
                          <a:sym typeface="Arial"/>
                        </a:rPr>
                        <a:t>, Giraldo, </a:t>
                      </a:r>
                      <a:r>
                        <a:rPr lang="pt-BR" sz="1000" b="0" i="0" u="none" strike="noStrike" cap="none" dirty="0" err="1">
                          <a:solidFill>
                            <a:srgbClr val="000000"/>
                          </a:solidFill>
                          <a:latin typeface="Arial"/>
                          <a:ea typeface="Arial"/>
                          <a:cs typeface="Arial"/>
                          <a:sym typeface="Arial"/>
                        </a:rPr>
                        <a:t>Guarne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Mutatá</a:t>
                      </a:r>
                      <a:r>
                        <a:rPr lang="pt-BR" sz="1000" b="0" i="0" u="none" strike="noStrike" cap="none" dirty="0">
                          <a:solidFill>
                            <a:srgbClr val="000000"/>
                          </a:solidFill>
                          <a:latin typeface="Arial"/>
                          <a:ea typeface="Arial"/>
                          <a:cs typeface="Arial"/>
                          <a:sym typeface="Arial"/>
                        </a:rPr>
                        <a:t>, Peque, San Carlos,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Santa Fé De </a:t>
                      </a:r>
                      <a:r>
                        <a:rPr lang="pt-BR" sz="1000" b="0" i="0" u="none" strike="noStrike" cap="none" dirty="0" err="1">
                          <a:solidFill>
                            <a:srgbClr val="000000"/>
                          </a:solidFill>
                          <a:latin typeface="Arial"/>
                          <a:ea typeface="Arial"/>
                          <a:cs typeface="Arial"/>
                          <a:sym typeface="Arial"/>
                        </a:rPr>
                        <a:t>Antioquia</a:t>
                      </a:r>
                      <a:r>
                        <a:rPr lang="pt-BR" sz="1000" b="0" i="0" u="none" strike="noStrike" cap="none" dirty="0">
                          <a:solidFill>
                            <a:srgbClr val="000000"/>
                          </a:solidFill>
                          <a:latin typeface="Arial"/>
                          <a:ea typeface="Arial"/>
                          <a:cs typeface="Arial"/>
                          <a:sym typeface="Arial"/>
                        </a:rPr>
                        <a:t>, Santa Rosa De </a:t>
                      </a:r>
                      <a:r>
                        <a:rPr lang="pt-BR" sz="1000" b="0" i="0" u="none" strike="noStrike" cap="none" dirty="0" err="1">
                          <a:solidFill>
                            <a:srgbClr val="000000"/>
                          </a:solidFill>
                          <a:latin typeface="Arial"/>
                          <a:ea typeface="Arial"/>
                          <a:cs typeface="Arial"/>
                          <a:sym typeface="Arial"/>
                        </a:rPr>
                        <a:t>Osos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Tarazá</a:t>
                      </a:r>
                      <a:r>
                        <a:rPr lang="pt-BR" sz="1000" b="0" i="0" u="none" strike="noStrike" cap="none" dirty="0">
                          <a:solidFill>
                            <a:srgbClr val="000000"/>
                          </a:solidFill>
                          <a:latin typeface="Arial"/>
                          <a:ea typeface="Arial"/>
                          <a:cs typeface="Arial"/>
                          <a:sym typeface="Arial"/>
                        </a:rPr>
                        <a:t>, Toledo, </a:t>
                      </a:r>
                      <a:r>
                        <a:rPr lang="pt-BR" sz="1000" b="0" i="0" u="none" strike="noStrike" cap="none" dirty="0" err="1">
                          <a:solidFill>
                            <a:srgbClr val="000000"/>
                          </a:solidFill>
                          <a:latin typeface="Arial"/>
                          <a:ea typeface="Arial"/>
                          <a:cs typeface="Arial"/>
                          <a:sym typeface="Arial"/>
                        </a:rPr>
                        <a:t>Uramita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Yarumal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Yolombó</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Chíquiza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Ciénega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Nuevo Colón, </a:t>
                      </a:r>
                      <a:r>
                        <a:rPr lang="pt-BR" sz="1000" b="0" i="0" u="none" strike="noStrike" cap="none" dirty="0" err="1">
                          <a:solidFill>
                            <a:srgbClr val="000000"/>
                          </a:solidFill>
                          <a:latin typeface="Arial"/>
                          <a:ea typeface="Arial"/>
                          <a:cs typeface="Arial"/>
                          <a:sym typeface="Arial"/>
                        </a:rPr>
                        <a:t>Pachavita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Pajarito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Pisba</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Sogamoso</a:t>
                      </a:r>
                      <a:r>
                        <a:rPr lang="pt-BR" sz="1000" b="0" i="0" u="none" strike="noStrike" cap="none" dirty="0">
                          <a:solidFill>
                            <a:srgbClr val="000000"/>
                          </a:solidFill>
                          <a:latin typeface="Arial"/>
                          <a:ea typeface="Arial"/>
                          <a:cs typeface="Arial"/>
                          <a:sym typeface="Arial"/>
                        </a:rPr>
                        <a:t>, Tota, </a:t>
                      </a:r>
                      <a:r>
                        <a:rPr lang="pt-BR" sz="1000" b="0" i="0" u="none" strike="noStrike" cap="none" dirty="0" err="1">
                          <a:solidFill>
                            <a:srgbClr val="000000"/>
                          </a:solidFill>
                          <a:latin typeface="Arial"/>
                          <a:ea typeface="Arial"/>
                          <a:cs typeface="Arial"/>
                          <a:sym typeface="Arial"/>
                        </a:rPr>
                        <a:t>Turmequé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Ventaquemada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Úmbita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 </a:t>
                      </a:r>
                      <a:r>
                        <a:rPr lang="pt-BR" sz="1000" b="0" i="0" u="none" strike="noStrike" cap="none" dirty="0" err="1">
                          <a:solidFill>
                            <a:srgbClr val="000000"/>
                          </a:solidFill>
                          <a:latin typeface="Arial"/>
                          <a:ea typeface="Arial"/>
                          <a:cs typeface="Arial"/>
                          <a:sym typeface="Arial"/>
                        </a:rPr>
                        <a:t>Pácora</a:t>
                      </a:r>
                      <a:r>
                        <a:rPr lang="pt-BR" sz="1000" b="0" i="0" u="none" strike="noStrike" cap="none" dirty="0">
                          <a:solidFill>
                            <a:srgbClr val="000000"/>
                          </a:solidFill>
                          <a:latin typeface="Arial"/>
                          <a:ea typeface="Arial"/>
                          <a:cs typeface="Arial"/>
                          <a:sym typeface="Arial"/>
                        </a:rPr>
                        <a:t>, Salamina.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t>
                      </a:r>
                      <a:r>
                        <a:rPr lang="pt-BR" sz="1000" b="0" i="0" u="none" strike="noStrike" cap="none" dirty="0" err="1">
                          <a:solidFill>
                            <a:srgbClr val="000000"/>
                          </a:solidFill>
                          <a:latin typeface="Arial"/>
                          <a:ea typeface="Arial"/>
                          <a:cs typeface="Arial"/>
                          <a:sym typeface="Arial"/>
                        </a:rPr>
                        <a:t>Chipaque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Chocontá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Cáqueza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Fómeque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Gachalá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Jerusalén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Ubalá</a:t>
                      </a:r>
                      <a:r>
                        <a:rPr lang="pt-BR" sz="1000" b="0" i="0" u="none" strike="noStrike" cap="none" dirty="0">
                          <a:solidFill>
                            <a:srgbClr val="000000"/>
                          </a:solidFill>
                          <a:latin typeface="Arial"/>
                          <a:ea typeface="Arial"/>
                          <a:cs typeface="Arial"/>
                          <a:sym typeface="Arial"/>
                        </a:rPr>
                        <a:t>, Une, </a:t>
                      </a:r>
                      <a:r>
                        <a:rPr lang="pt-BR" sz="1000" b="0" i="0" u="none" strike="noStrike" cap="none" dirty="0" err="1">
                          <a:solidFill>
                            <a:srgbClr val="000000"/>
                          </a:solidFill>
                          <a:latin typeface="Arial"/>
                          <a:ea typeface="Arial"/>
                          <a:cs typeface="Arial"/>
                          <a:sym typeface="Arial"/>
                        </a:rPr>
                        <a:t>Villapinzón</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Baraya</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Teruel, </a:t>
                      </a:r>
                      <a:r>
                        <a:rPr lang="pt-BR" sz="1000" b="0" i="0" u="none" strike="noStrike" cap="none" dirty="0" err="1">
                          <a:solidFill>
                            <a:srgbClr val="000000"/>
                          </a:solidFill>
                          <a:latin typeface="Arial"/>
                          <a:ea typeface="Arial"/>
                          <a:cs typeface="Arial"/>
                          <a:sym typeface="Arial"/>
                        </a:rPr>
                        <a:t>Yaguará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Íquira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El Zulia, La Esperanza.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Aratoca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Cerrito</a:t>
                      </a:r>
                      <a:r>
                        <a:rPr lang="pt-BR" sz="1000" b="0" i="0" u="none" strike="noStrike" cap="none" dirty="0">
                          <a:solidFill>
                            <a:srgbClr val="000000"/>
                          </a:solidFill>
                          <a:latin typeface="Arial"/>
                          <a:ea typeface="Arial"/>
                          <a:cs typeface="Arial"/>
                          <a:sym typeface="Arial"/>
                        </a:rPr>
                        <a:t>, Cimitarra, El Carmen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Girón, </a:t>
                      </a:r>
                      <a:r>
                        <a:rPr lang="pt-BR" sz="1000" b="0" i="0" u="none" strike="noStrike" cap="none" dirty="0" err="1">
                          <a:solidFill>
                            <a:srgbClr val="000000"/>
                          </a:solidFill>
                          <a:latin typeface="Arial"/>
                          <a:ea typeface="Arial"/>
                          <a:cs typeface="Arial"/>
                          <a:sym typeface="Arial"/>
                        </a:rPr>
                        <a:t>Jesús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La Paz, Los Santos, Páramo, San Vicente De </a:t>
                      </a:r>
                      <a:r>
                        <a:rPr lang="pt-BR" sz="1000" b="0" i="0" u="none" strike="noStrike" cap="none" dirty="0" err="1">
                          <a:solidFill>
                            <a:srgbClr val="000000"/>
                          </a:solidFill>
                          <a:latin typeface="Arial"/>
                          <a:ea typeface="Arial"/>
                          <a:cs typeface="Arial"/>
                          <a:sym typeface="Arial"/>
                        </a:rPr>
                        <a:t>Chucurí</a:t>
                      </a:r>
                      <a:r>
                        <a:rPr lang="pt-BR" sz="1000" b="0" i="0" u="none" strike="noStrike" cap="none" dirty="0">
                          <a:solidFill>
                            <a:srgbClr val="000000"/>
                          </a:solidFill>
                          <a:latin typeface="Arial"/>
                          <a:ea typeface="Arial"/>
                          <a:cs typeface="Arial"/>
                          <a:sym typeface="Arial"/>
                        </a:rPr>
                        <a:t>, Villanueva, </a:t>
                      </a:r>
                      <a:r>
                        <a:rPr lang="pt-BR" sz="1000" b="0" i="0" u="none" strike="noStrike" cap="none" dirty="0" err="1">
                          <a:solidFill>
                            <a:srgbClr val="000000"/>
                          </a:solidFill>
                          <a:latin typeface="Arial"/>
                          <a:ea typeface="Arial"/>
                          <a:cs typeface="Arial"/>
                          <a:sym typeface="Arial"/>
                        </a:rPr>
                        <a:t>Zapatoca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Anzoátegui</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Ibagué</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Natagaima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a:extLst>
              <a:ext uri="{FF2B5EF4-FFF2-40B4-BE49-F238E27FC236}">
                <a16:creationId xmlns:a16="http://schemas.microsoft.com/office/drawing/2014/main" id="{67550C1E-D35F-5478-AAE5-213733583FC5}"/>
              </a:ext>
            </a:extLst>
          </p:cNvPr>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a:extLst>
              <a:ext uri="{FF2B5EF4-FFF2-40B4-BE49-F238E27FC236}">
                <a16:creationId xmlns:a16="http://schemas.microsoft.com/office/drawing/2014/main" id="{2ADEF0AD-4F85-5602-4E44-4D1029C4DF3D}"/>
              </a:ext>
            </a:extLst>
          </p:cNvPr>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a:extLst>
              <a:ext uri="{FF2B5EF4-FFF2-40B4-BE49-F238E27FC236}">
                <a16:creationId xmlns:a16="http://schemas.microsoft.com/office/drawing/2014/main" id="{771B514E-B4A7-C712-F8A7-53CD1CAD6FC3}"/>
              </a:ext>
            </a:extLst>
          </p:cNvPr>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a:extLst>
              <a:ext uri="{FF2B5EF4-FFF2-40B4-BE49-F238E27FC236}">
                <a16:creationId xmlns:a16="http://schemas.microsoft.com/office/drawing/2014/main" id="{A9DB00A8-F725-8B2A-A569-F069F1A407B6}"/>
              </a:ext>
            </a:extLst>
          </p:cNvPr>
          <p:cNvPicPr preferRelativeResize="0"/>
          <p:nvPr/>
        </p:nvPicPr>
        <p:blipFill rotWithShape="1">
          <a:blip r:embed="rId5">
            <a:alphaModFix/>
          </a:blip>
          <a:srcRect/>
          <a:stretch/>
        </p:blipFill>
        <p:spPr>
          <a:xfrm>
            <a:off x="13518131" y="5366208"/>
            <a:ext cx="477952" cy="445047"/>
          </a:xfrm>
          <a:prstGeom prst="rect">
            <a:avLst/>
          </a:prstGeom>
          <a:noFill/>
          <a:ln>
            <a:noFill/>
          </a:ln>
        </p:spPr>
      </p:pic>
      <p:pic>
        <p:nvPicPr>
          <p:cNvPr id="158" name="Google Shape;158;p58">
            <a:extLst>
              <a:ext uri="{FF2B5EF4-FFF2-40B4-BE49-F238E27FC236}">
                <a16:creationId xmlns:a16="http://schemas.microsoft.com/office/drawing/2014/main" id="{38A1FE7B-D1E9-D9E3-5BC1-F3F123A90BF2}"/>
              </a:ext>
            </a:extLst>
          </p:cNvPr>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a:extLst>
              <a:ext uri="{FF2B5EF4-FFF2-40B4-BE49-F238E27FC236}">
                <a16:creationId xmlns:a16="http://schemas.microsoft.com/office/drawing/2014/main" id="{BE9DB617-3560-AE78-2AA4-B316A5278BCE}"/>
              </a:ext>
            </a:extLst>
          </p:cNvPr>
          <p:cNvPicPr preferRelativeResize="0"/>
          <p:nvPr/>
        </p:nvPicPr>
        <p:blipFill rotWithShape="1">
          <a:blip r:embed="rId7">
            <a:alphaModFix/>
          </a:blip>
          <a:srcRect/>
          <a:stretch/>
        </p:blipFill>
        <p:spPr>
          <a:xfrm>
            <a:off x="13996083" y="2542149"/>
            <a:ext cx="458425" cy="446694"/>
          </a:xfrm>
          <a:prstGeom prst="rect">
            <a:avLst/>
          </a:prstGeom>
          <a:noFill/>
          <a:ln>
            <a:noFill/>
          </a:ln>
        </p:spPr>
      </p:pic>
      <p:pic>
        <p:nvPicPr>
          <p:cNvPr id="5" name="Google Shape;158;p58">
            <a:extLst>
              <a:ext uri="{FF2B5EF4-FFF2-40B4-BE49-F238E27FC236}">
                <a16:creationId xmlns:a16="http://schemas.microsoft.com/office/drawing/2014/main" id="{22015515-3132-D5E2-738A-150CCBD78873}"/>
              </a:ext>
            </a:extLst>
          </p:cNvPr>
          <p:cNvPicPr preferRelativeResize="0"/>
          <p:nvPr/>
        </p:nvPicPr>
        <p:blipFill rotWithShape="1">
          <a:blip r:embed="rId6">
            <a:alphaModFix/>
          </a:blip>
          <a:srcRect/>
          <a:stretch/>
        </p:blipFill>
        <p:spPr>
          <a:xfrm>
            <a:off x="4279084" y="3086778"/>
            <a:ext cx="484369" cy="446694"/>
          </a:xfrm>
          <a:prstGeom prst="rect">
            <a:avLst/>
          </a:prstGeom>
          <a:noFill/>
          <a:ln>
            <a:noFill/>
          </a:ln>
        </p:spPr>
      </p:pic>
    </p:spTree>
    <p:extLst>
      <p:ext uri="{BB962C8B-B14F-4D97-AF65-F5344CB8AC3E}">
        <p14:creationId xmlns:p14="http://schemas.microsoft.com/office/powerpoint/2010/main" val="278688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3359845762"/>
              </p:ext>
            </p:extLst>
          </p:nvPr>
        </p:nvGraphicFramePr>
        <p:xfrm>
          <a:off x="4094181" y="1360024"/>
          <a:ext cx="7435323" cy="2334646"/>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0055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9514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30839" y="2170097"/>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9" y="3006377"/>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13447977" y="5117576"/>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461183685"/>
              </p:ext>
            </p:extLst>
          </p:nvPr>
        </p:nvGraphicFramePr>
        <p:xfrm>
          <a:off x="5224077" y="1281908"/>
          <a:ext cx="6745419" cy="39617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Hato Corozal, Maní, Monterrey, Nunchía, Orocué, Paz De Ariporo, Recetor, Sabanalarga,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El Castillo, Lejanías, Mesetas, Puerto Gaitán, San Carlos De Guaroa, San Juan De Arama, San Martín, Uribe,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Cabuyaro, El Calvario, San Juanito, Villavicencio.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Trinidad,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Cumaral, Granada, La Macarena, Mapiripán.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7" y="3629641"/>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8477" y="4542879"/>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01593" y="4421430"/>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1006525491"/>
              </p:ext>
            </p:extLst>
          </p:nvPr>
        </p:nvGraphicFramePr>
        <p:xfrm>
          <a:off x="5224077" y="1281908"/>
          <a:ext cx="6745419" cy="376958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11591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6975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75376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 San José Del Guaviare.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VAUPÉS : </a:t>
                      </a:r>
                      <a:r>
                        <a:rPr lang="es-CO" sz="1000" b="0" i="0" u="none" strike="noStrike" cap="none" dirty="0" err="1">
                          <a:solidFill>
                            <a:srgbClr val="000000"/>
                          </a:solidFill>
                          <a:latin typeface="Arial"/>
                          <a:ea typeface="Arial"/>
                          <a:cs typeface="Arial"/>
                          <a:sym typeface="Arial"/>
                        </a:rPr>
                        <a:t>Papunahua</a:t>
                      </a:r>
                      <a:r>
                        <a:rPr lang="es-CO"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26022946"/>
                  </a:ext>
                </a:extLst>
              </a:tr>
              <a:tr h="11591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Miraflores.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Mitú.</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7" name="Google Shape;217;p5"/>
          <p:cNvPicPr preferRelativeResize="0"/>
          <p:nvPr/>
        </p:nvPicPr>
        <p:blipFill rotWithShape="1">
          <a:blip r:embed="rId6">
            <a:alphaModFix/>
          </a:blip>
          <a:srcRect/>
          <a:stretch/>
        </p:blipFill>
        <p:spPr>
          <a:xfrm>
            <a:off x="5412502" y="4383638"/>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8559" y="3285335"/>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5412502" y="2551784"/>
            <a:ext cx="432854"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1848</TotalTime>
  <Words>1886</Words>
  <Application>Microsoft Office PowerPoint</Application>
  <PresentationFormat>Panorámica</PresentationFormat>
  <Paragraphs>145</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Arial Narrow</vt:lpstr>
      <vt:lpstr>Arial Black</vt:lpstr>
      <vt:lpstr>Calibri</vt:lpstr>
      <vt:lpstr>Helvetica Neue</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174</cp:revision>
  <dcterms:created xsi:type="dcterms:W3CDTF">2022-10-19T17:32:46Z</dcterms:created>
  <dcterms:modified xsi:type="dcterms:W3CDTF">2024-03-02T17:08:36Z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