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69" r:id="rId4"/>
    <p:sldId id="259" r:id="rId5"/>
    <p:sldId id="261" r:id="rId6"/>
    <p:sldId id="270" r:id="rId7"/>
    <p:sldId id="264" r:id="rId8"/>
    <p:sldId id="265" r:id="rId9"/>
    <p:sldId id="266" r:id="rId10"/>
    <p:sldId id="267" r:id="rId11"/>
    <p:sldId id="268" r:id="rId12"/>
  </p:sldIdLst>
  <p:sldSz cx="12192000" cy="6858000"/>
  <p:notesSz cx="12192000" cy="6858000"/>
  <p:embeddedFontLst>
    <p:embeddedFont>
      <p:font typeface="Arial Black" panose="020B0A04020102020204" pitchFamily="34" charset="0"/>
      <p:bold r:id="rId14"/>
    </p:embeddedFont>
    <p:embeddedFont>
      <p:font typeface="Arial Narrow" panose="020B0606020202030204" pitchFamily="34" charset="0"/>
      <p:regular r:id="rId15"/>
      <p:bold r:id="rId16"/>
      <p:italic r:id="rId17"/>
      <p:boldItalic r:id="rId18"/>
    </p:embeddedFont>
    <p:embeddedFont>
      <p:font typeface="Helvetica Neue" panose="020B0604020202020204" charset="0"/>
      <p:regular r:id="rId19"/>
      <p:bold r:id="rId20"/>
      <p:italic r:id="rId21"/>
      <p:boldItalic r:id="rId22"/>
    </p:embeddedFont>
    <p:embeddedFont>
      <p:font typeface="Verdana" panose="020B060403050404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40" autoAdjust="0"/>
  </p:normalViewPr>
  <p:slideViewPr>
    <p:cSldViewPr snapToGrid="0">
      <p:cViewPr>
        <p:scale>
          <a:sx n="75" d="100"/>
          <a:sy n="75" d="100"/>
        </p:scale>
        <p:origin x="1914" y="690"/>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E19A9B5D-A9C8-C260-A189-DA09528F9A5F}"/>
            </a:ext>
          </a:extLst>
        </p:cNvPr>
        <p:cNvGrpSpPr/>
        <p:nvPr/>
      </p:nvGrpSpPr>
      <p:grpSpPr>
        <a:xfrm>
          <a:off x="0" y="0"/>
          <a:ext cx="0" cy="0"/>
          <a:chOff x="0" y="0"/>
          <a:chExt cx="0" cy="0"/>
        </a:xfrm>
      </p:grpSpPr>
      <p:sp>
        <p:nvSpPr>
          <p:cNvPr id="150" name="Google Shape;150;p58:notes">
            <a:extLst>
              <a:ext uri="{FF2B5EF4-FFF2-40B4-BE49-F238E27FC236}">
                <a16:creationId xmlns:a16="http://schemas.microsoft.com/office/drawing/2014/main" id="{28294EAE-BCDB-D36D-D500-B133B5D222EE}"/>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a:extLst>
              <a:ext uri="{FF2B5EF4-FFF2-40B4-BE49-F238E27FC236}">
                <a16:creationId xmlns:a16="http://schemas.microsoft.com/office/drawing/2014/main" id="{465942A8-5C9A-7C17-23D9-DB2904E596DF}"/>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7030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orange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L:\Mi%20unidad\OSPA\01.%20Tematicas\04.%20Incendios\01.%20Productos\postmodelo_icv\temporales\red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L:\Mi%20unidad\OSPA\01.%20Tematicas\04.%20Incendios\01.%20Productos\postmodelo_icv\temporales\yellow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L:\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file:///L:\Mi%20unidad\OSPA\01.%20Tematicas\04.%20Incendios\01.%20Productos\postmodelo_icv\temporales\ipacifico.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L:\Mi%20unidad\OSPA\01.%20Tematicas\04.%20Incendios\01.%20Productos\postmodelo_icv\temporales\iorinoqui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amazon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061</a:t>
            </a:r>
          </a:p>
          <a:p>
            <a:pPr marL="0" marR="0" lvl="0" indent="0" algn="ctr" rtl="0">
              <a:lnSpc>
                <a:spcPct val="100000"/>
              </a:lnSpc>
              <a:spcBef>
                <a:spcPts val="0"/>
              </a:spcBef>
              <a:spcAft>
                <a:spcPts val="0"/>
              </a:spcAft>
              <a:buClr>
                <a:srgbClr val="000000"/>
              </a:buClr>
              <a:buSzPts val="2400"/>
              <a:buFont typeface="Arial"/>
              <a:buNone/>
            </a:pP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1 de marzo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2 de marzo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Sergio </a:t>
            </a:r>
            <a:r>
              <a:rPr lang="es-MX" sz="1200" dirty="0">
                <a:solidFill>
                  <a:srgbClr val="7F7F7F"/>
                </a:solidFill>
                <a:latin typeface="Verdana"/>
                <a:ea typeface="Verdana"/>
                <a:cs typeface="Verdana"/>
                <a:sym typeface="Verdana"/>
              </a:rPr>
              <a:t>Ruiz </a:t>
            </a:r>
            <a:r>
              <a:rPr lang="es-MX" sz="1200" b="0" i="0" u="none" strike="noStrike" cap="none" dirty="0">
                <a:solidFill>
                  <a:srgbClr val="7F7F7F"/>
                </a:solidFill>
                <a:latin typeface="Verdana"/>
                <a:ea typeface="Verdana"/>
                <a:cs typeface="Verdana"/>
                <a:sym typeface="Verdana"/>
              </a:rPr>
              <a:t>Castro (Incendios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srcRect/>
          <a:stretch/>
        </p:blipFill>
        <p:spPr>
          <a:xfrm>
            <a:off x="8149154" y="1608762"/>
            <a:ext cx="3269259" cy="46232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01 de MARZO de 2024| 18:00 HLC</a:t>
            </a:r>
            <a:endParaRPr sz="1200" dirty="0"/>
          </a:p>
        </p:txBody>
      </p:sp>
      <p:pic>
        <p:nvPicPr>
          <p:cNvPr id="125" name="Google Shape;125;p17"/>
          <p:cNvPicPr preferRelativeResize="0"/>
          <p:nvPr/>
        </p:nvPicPr>
        <p:blipFill>
          <a:blip r:embed="rId3" r:link="rId4"/>
          <a:srcRect/>
          <a:stretch>
            <a:fillRect/>
          </a:stretch>
        </p:blipFill>
        <p:spPr>
          <a:xfrm>
            <a:off x="229457" y="1025186"/>
            <a:ext cx="3960218" cy="5600333"/>
          </a:xfrm>
          <a:prstGeom prst="rect">
            <a:avLst/>
          </a:prstGeom>
          <a:noFill/>
          <a:ln>
            <a:noFill/>
          </a:ln>
        </p:spPr>
      </p:pic>
      <p:pic>
        <p:nvPicPr>
          <p:cNvPr id="126" name="Google Shape;126;p17"/>
          <p:cNvPicPr preferRelativeResize="0"/>
          <p:nvPr/>
        </p:nvPicPr>
        <p:blipFill>
          <a:blip r:embed="rId5" r:link="rId6"/>
          <a:srcRect/>
          <a:stretch>
            <a:fillRect/>
          </a:stretch>
        </p:blipFill>
        <p:spPr>
          <a:xfrm>
            <a:off x="4352215" y="2433961"/>
            <a:ext cx="2125230" cy="2313356"/>
          </a:xfrm>
          <a:prstGeom prst="rect">
            <a:avLst/>
          </a:prstGeom>
          <a:noFill/>
          <a:ln w="9525" cap="flat" cmpd="sng">
            <a:solidFill>
              <a:schemeClr val="dk1"/>
            </a:solidFill>
            <a:prstDash val="solid"/>
            <a:round/>
            <a:headEnd type="none" w="sm" len="sm"/>
            <a:tailEnd type="none" w="sm" len="sm"/>
          </a:ln>
        </p:spPr>
      </p:pic>
      <p:pic>
        <p:nvPicPr>
          <p:cNvPr id="128" name="Google Shape;128;p17"/>
          <p:cNvPicPr preferRelativeResize="0"/>
          <p:nvPr/>
        </p:nvPicPr>
        <p:blipFill>
          <a:blip r:embed="rId7" r:link="rId8"/>
          <a:srcRect/>
          <a:stretch>
            <a:fillRect/>
          </a:stretch>
        </p:blipFill>
        <p:spPr>
          <a:xfrm>
            <a:off x="8172047" y="1384402"/>
            <a:ext cx="2125230" cy="5088587"/>
          </a:xfrm>
          <a:prstGeom prst="rect">
            <a:avLst/>
          </a:prstGeom>
          <a:noFill/>
          <a:ln>
            <a:noFill/>
          </a:ln>
        </p:spPr>
      </p:pic>
      <p:pic>
        <p:nvPicPr>
          <p:cNvPr id="129" name="Google Shape;129;p17"/>
          <p:cNvPicPr preferRelativeResize="0"/>
          <p:nvPr/>
        </p:nvPicPr>
        <p:blipFill>
          <a:blip r:embed="rId9" r:link="rId10"/>
          <a:srcRect/>
          <a:stretch>
            <a:fillRect/>
          </a:stretch>
        </p:blipFill>
        <p:spPr>
          <a:xfrm>
            <a:off x="10508176" y="1384402"/>
            <a:ext cx="1644920" cy="5088587"/>
          </a:xfrm>
          <a:prstGeom prst="rect">
            <a:avLst/>
          </a:prstGeom>
          <a:noFill/>
          <a:ln>
            <a:noFill/>
          </a:ln>
        </p:spPr>
      </p:pic>
      <p:pic>
        <p:nvPicPr>
          <p:cNvPr id="127" name="Google Shape;127;p17"/>
          <p:cNvPicPr preferRelativeResize="0"/>
          <p:nvPr/>
        </p:nvPicPr>
        <p:blipFill>
          <a:blip r:embed="rId11" r:link="rId12"/>
          <a:srcRect/>
          <a:stretch>
            <a:fillRect/>
          </a:stretch>
        </p:blipFill>
        <p:spPr>
          <a:xfrm>
            <a:off x="6523117" y="1384403"/>
            <a:ext cx="1580421" cy="3362914"/>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2557414111"/>
              </p:ext>
            </p:extLst>
          </p:nvPr>
        </p:nvGraphicFramePr>
        <p:xfrm>
          <a:off x="4756677" y="1617961"/>
          <a:ext cx="7435323" cy="4553525"/>
        </p:xfrm>
        <a:graphic>
          <a:graphicData uri="http://schemas.openxmlformats.org/drawingml/2006/table">
            <a:tbl>
              <a:tblPr>
                <a:noFill/>
                <a:tableStyleId>{7637F94A-DA9B-481A-AE38-6A32242EE391}</a:tableStyleId>
              </a:tblPr>
              <a:tblGrid>
                <a:gridCol w="882123">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El Guamo, San Jacinto, San Juan Nepomuceno.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Agustín Codazzi, Chiriguaná, El Copey, La Jagua De Ibirico, La Paz, Manaure Balcón Del Cesar, Pueblo Bello, San Diego,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Dibulla,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Aracataca, Ciénaga, Fundación, Santa Marta.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 San Andrés.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Polonuevo.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Achí, Arjona, </a:t>
                      </a:r>
                      <a:r>
                        <a:rPr lang="es-ES" sz="1000" b="0" i="0" u="none" strike="noStrike" cap="none" dirty="0" err="1">
                          <a:solidFill>
                            <a:srgbClr val="000000"/>
                          </a:solidFill>
                          <a:latin typeface="Arial"/>
                          <a:ea typeface="Arial"/>
                          <a:cs typeface="Arial"/>
                          <a:sym typeface="Arial"/>
                        </a:rPr>
                        <a:t>Arroyohondo</a:t>
                      </a:r>
                      <a:r>
                        <a:rPr lang="es-ES" sz="1000" b="0" i="0" u="none" strike="noStrike" cap="none" dirty="0">
                          <a:solidFill>
                            <a:srgbClr val="000000"/>
                          </a:solidFill>
                          <a:latin typeface="Arial"/>
                          <a:ea typeface="Arial"/>
                          <a:cs typeface="Arial"/>
                          <a:sym typeface="Arial"/>
                        </a:rPr>
                        <a:t>, El Carmen De Bolívar, Magangué, Mahates, María La Baja, Montecristo, Santa Rosa Del Sur, </a:t>
                      </a:r>
                      <a:r>
                        <a:rPr lang="es-ES" sz="1000" b="0" i="0" u="none" strike="noStrike" cap="none" dirty="0" err="1">
                          <a:solidFill>
                            <a:srgbClr val="000000"/>
                          </a:solidFill>
                          <a:latin typeface="Arial"/>
                          <a:ea typeface="Arial"/>
                          <a:cs typeface="Arial"/>
                          <a:sym typeface="Arial"/>
                        </a:rPr>
                        <a:t>Tiquisio</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Aguachica, Becerril, Bosconia, Curumaní, Pailitas, Pelaya, San Alberto, San Martín.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Cereté, </a:t>
                      </a:r>
                      <a:r>
                        <a:rPr lang="es-ES" sz="1000" b="0" i="0" u="none" strike="noStrike" cap="none" dirty="0" err="1">
                          <a:solidFill>
                            <a:srgbClr val="000000"/>
                          </a:solidFill>
                          <a:latin typeface="Arial"/>
                          <a:ea typeface="Arial"/>
                          <a:cs typeface="Arial"/>
                          <a:sym typeface="Arial"/>
                        </a:rPr>
                        <a:t>Chimá</a:t>
                      </a:r>
                      <a:r>
                        <a:rPr lang="es-ES" sz="1000" b="0" i="0" u="none" strike="noStrike" cap="none" dirty="0">
                          <a:solidFill>
                            <a:srgbClr val="000000"/>
                          </a:solidFill>
                          <a:latin typeface="Arial"/>
                          <a:ea typeface="Arial"/>
                          <a:cs typeface="Arial"/>
                          <a:sym typeface="Arial"/>
                        </a:rPr>
                        <a:t>, Ciénaga De Oro, Planeta Rica.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Corozal.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Manatí.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Altos Del Rosario, Cartagena De Indias, Morales, Pinillos, Río Viejo, San Martín De Loba, Simití.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Chimichagua, La Gloria, Río De Oro.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Ayapel, Lorica, Montelíbano, Puerto Libertador, San Bernardo Del Viento, Tierralta.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Barrancas, Distracción, Manaure.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Pedraza, Pivijay, Tenerife, </a:t>
                      </a:r>
                      <a:r>
                        <a:rPr lang="es-CO" sz="1000" b="0" i="0" u="none" strike="noStrike" cap="none" dirty="0" err="1">
                          <a:solidFill>
                            <a:srgbClr val="000000"/>
                          </a:solidFill>
                          <a:latin typeface="Arial"/>
                          <a:ea typeface="Arial"/>
                          <a:cs typeface="Arial"/>
                          <a:sym typeface="Arial"/>
                        </a:rPr>
                        <a:t>Zapayán</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Colosó, Ovejas, Sampués.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srcRect/>
          <a:stretch>
            <a:fillRect/>
          </a:stretch>
        </p:blipFill>
        <p:spPr>
          <a:xfrm>
            <a:off x="485081" y="1462997"/>
            <a:ext cx="4161229" cy="475784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76590" y="2577786"/>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76590" y="3761781"/>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76590" y="5141899"/>
            <a:ext cx="457200" cy="4466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2602601067"/>
              </p:ext>
            </p:extLst>
          </p:nvPr>
        </p:nvGraphicFramePr>
        <p:xfrm>
          <a:off x="4121894" y="1649863"/>
          <a:ext cx="7818002" cy="376761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516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Bello, Copacabana, San Pedro De Los Milagros, Andes, Ituango.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Cubará.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CALDAS : Filadelfia.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Fosca, Guayabetal, Gutiérrez, Paratebueno, </a:t>
                      </a:r>
                      <a:r>
                        <a:rPr lang="es-ES" sz="1000" b="0" i="0" u="none" strike="noStrike" cap="none" dirty="0" err="1">
                          <a:solidFill>
                            <a:srgbClr val="000000"/>
                          </a:solidFill>
                          <a:latin typeface="Arial"/>
                          <a:ea typeface="Arial"/>
                          <a:cs typeface="Arial"/>
                          <a:sym typeface="Arial"/>
                        </a:rPr>
                        <a:t>Quetame</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Neiva, Tello, </a:t>
                      </a:r>
                      <a:r>
                        <a:rPr lang="es-ES" sz="1000" b="0" i="0" u="none" strike="noStrike" cap="none" dirty="0" err="1">
                          <a:solidFill>
                            <a:srgbClr val="000000"/>
                          </a:solidFill>
                          <a:latin typeface="Arial"/>
                          <a:ea typeface="Arial"/>
                          <a:cs typeface="Arial"/>
                          <a:sym typeface="Arial"/>
                        </a:rPr>
                        <a:t>Villavieja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Barrancabermeja.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Alpujarra.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Abriaquí, Belmira, Betania, Briceño, Buriticá, Ciudad Bolívar, Entrerríos, Fredonia, Frontino, Liborina, Sabanalarga, San Jerónimo, Santa </a:t>
                      </a:r>
                      <a:r>
                        <a:rPr lang="es-CO" sz="1000" b="0" i="0" u="none" strike="noStrike" cap="none" dirty="0" err="1">
                          <a:solidFill>
                            <a:srgbClr val="000000"/>
                          </a:solidFill>
                          <a:latin typeface="Arial"/>
                          <a:ea typeface="Arial"/>
                          <a:cs typeface="Arial"/>
                          <a:sym typeface="Arial"/>
                        </a:rPr>
                        <a:t>Fé</a:t>
                      </a:r>
                      <a:r>
                        <a:rPr lang="es-CO" sz="1000" b="0" i="0" u="none" strike="noStrike" cap="none" dirty="0">
                          <a:solidFill>
                            <a:srgbClr val="000000"/>
                          </a:solidFill>
                          <a:latin typeface="Arial"/>
                          <a:ea typeface="Arial"/>
                          <a:cs typeface="Arial"/>
                          <a:sym typeface="Arial"/>
                        </a:rPr>
                        <a:t> De Antioquia, Sopetrán, Toledo, Yolombó.</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a:t>
                      </a:r>
                      <a:r>
                        <a:rPr lang="es-CO" sz="1000" b="0" i="0" u="none" strike="noStrike" cap="none" dirty="0" err="1">
                          <a:solidFill>
                            <a:srgbClr val="000000"/>
                          </a:solidFill>
                          <a:latin typeface="Arial"/>
                          <a:ea typeface="Arial"/>
                          <a:cs typeface="Arial"/>
                          <a:sym typeface="Arial"/>
                        </a:rPr>
                        <a:t>Labranzagrande</a:t>
                      </a:r>
                      <a:r>
                        <a:rPr lang="es-CO" sz="1000" b="0" i="0" u="none" strike="noStrike" cap="none" dirty="0">
                          <a:solidFill>
                            <a:srgbClr val="000000"/>
                          </a:solidFill>
                          <a:latin typeface="Arial"/>
                          <a:ea typeface="Arial"/>
                          <a:cs typeface="Arial"/>
                          <a:sym typeface="Arial"/>
                        </a:rPr>
                        <a:t>, Aquitania, Berbeo, Chíquiza, Güicán De La Sierra, Miraflores, Paya, Páez, San Eduardo, San Luis De Gaceno, </a:t>
                      </a:r>
                      <a:r>
                        <a:rPr lang="es-CO" sz="1000" b="0" i="0" u="none" strike="noStrike" cap="none" dirty="0" err="1">
                          <a:solidFill>
                            <a:srgbClr val="000000"/>
                          </a:solidFill>
                          <a:latin typeface="Arial"/>
                          <a:ea typeface="Arial"/>
                          <a:cs typeface="Arial"/>
                          <a:sym typeface="Arial"/>
                        </a:rPr>
                        <a:t>Zetaquira</a:t>
                      </a:r>
                      <a:r>
                        <a:rPr lang="es-CO" sz="1000" b="0" i="0" u="none" strike="noStrike" cap="none" dirty="0">
                          <a:solidFill>
                            <a:srgbClr val="000000"/>
                          </a:solidFill>
                          <a:latin typeface="Arial"/>
                          <a:ea typeface="Arial"/>
                          <a:cs typeface="Arial"/>
                          <a:sym typeface="Arial"/>
                        </a:rPr>
                        <a:t>, Sogamoso.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Cáqueza, Jerusalén, Tausa, Une.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Colombia, Palermo, Yaguará, Íquira.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Arboledas, Chitagá, Convención, Cáchira, El Carmen, Salazar, Teorama, Toledo, Villa Caro, Ábrego.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Aguada, Bolívar, Capitanejo, Chima, Contratación, El Guacamayo, El Peñón, Santa Helena Del Opón.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6"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452925" y="3764407"/>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472452" y="2646900"/>
            <a:ext cx="458425"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6">
            <a:alphaModFix/>
          </a:blip>
          <a:srcRect/>
          <a:stretch/>
        </p:blipFill>
        <p:spPr>
          <a:xfrm>
            <a:off x="13695319" y="5006215"/>
            <a:ext cx="484369" cy="4466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a:extLst>
            <a:ext uri="{FF2B5EF4-FFF2-40B4-BE49-F238E27FC236}">
              <a16:creationId xmlns:a16="http://schemas.microsoft.com/office/drawing/2014/main" id="{447E8588-6CFB-30E7-7CB8-4E2811F3D4EA}"/>
            </a:ext>
          </a:extLst>
        </p:cNvPr>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D5269C6-78F8-2350-4AE5-33EB72167268}"/>
              </a:ext>
            </a:extLst>
          </p:cNvPr>
          <p:cNvGraphicFramePr/>
          <p:nvPr>
            <p:extLst>
              <p:ext uri="{D42A27DB-BD31-4B8C-83A1-F6EECF244321}">
                <p14:modId xmlns:p14="http://schemas.microsoft.com/office/powerpoint/2010/main" val="4126888726"/>
              </p:ext>
            </p:extLst>
          </p:nvPr>
        </p:nvGraphicFramePr>
        <p:xfrm>
          <a:off x="3970346" y="1492519"/>
          <a:ext cx="7818002" cy="318851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13196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ANTIOQUIA : </a:t>
                      </a:r>
                      <a:r>
                        <a:rPr lang="pt-BR" sz="1000" b="0" i="0" u="none" strike="noStrike" cap="none" dirty="0" err="1">
                          <a:solidFill>
                            <a:srgbClr val="000000"/>
                          </a:solidFill>
                          <a:latin typeface="Arial"/>
                          <a:ea typeface="Arial"/>
                          <a:cs typeface="Arial"/>
                          <a:sym typeface="Arial"/>
                        </a:rPr>
                        <a:t>Abejorral</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Angelópolis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Anzá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Apartadó</a:t>
                      </a:r>
                      <a:r>
                        <a:rPr lang="pt-BR" sz="1000" b="0" i="0" u="none" strike="noStrike" cap="none" dirty="0">
                          <a:solidFill>
                            <a:srgbClr val="000000"/>
                          </a:solidFill>
                          <a:latin typeface="Arial"/>
                          <a:ea typeface="Arial"/>
                          <a:cs typeface="Arial"/>
                          <a:sym typeface="Arial"/>
                        </a:rPr>
                        <a:t>, Armenia, Barbosa, </a:t>
                      </a:r>
                      <a:r>
                        <a:rPr lang="pt-BR" sz="1000" b="0" i="0" u="none" strike="noStrike" cap="none" dirty="0" err="1">
                          <a:solidFill>
                            <a:srgbClr val="000000"/>
                          </a:solidFill>
                          <a:latin typeface="Arial"/>
                          <a:ea typeface="Arial"/>
                          <a:cs typeface="Arial"/>
                          <a:sym typeface="Arial"/>
                        </a:rPr>
                        <a:t>Betulia</a:t>
                      </a:r>
                      <a:r>
                        <a:rPr lang="pt-BR" sz="1000" b="0" i="0" u="none" strike="noStrike" cap="none" dirty="0">
                          <a:solidFill>
                            <a:srgbClr val="000000"/>
                          </a:solidFill>
                          <a:latin typeface="Arial"/>
                          <a:ea typeface="Arial"/>
                          <a:cs typeface="Arial"/>
                          <a:sym typeface="Arial"/>
                        </a:rPr>
                        <a:t>, Caicedo, Carepa, </a:t>
                      </a:r>
                      <a:r>
                        <a:rPr lang="pt-BR" sz="1000" b="0" i="0" u="none" strike="noStrike" cap="none" dirty="0" err="1">
                          <a:solidFill>
                            <a:srgbClr val="000000"/>
                          </a:solidFill>
                          <a:latin typeface="Arial"/>
                          <a:ea typeface="Arial"/>
                          <a:cs typeface="Arial"/>
                          <a:sym typeface="Arial"/>
                        </a:rPr>
                        <a:t>Cañasgordas</a:t>
                      </a:r>
                      <a:r>
                        <a:rPr lang="pt-BR" sz="1000" b="0" i="0" u="none" strike="noStrike" cap="none" dirty="0">
                          <a:solidFill>
                            <a:srgbClr val="000000"/>
                          </a:solidFill>
                          <a:latin typeface="Arial"/>
                          <a:ea typeface="Arial"/>
                          <a:cs typeface="Arial"/>
                          <a:sym typeface="Arial"/>
                        </a:rPr>
                        <a:t>, Concordia, </a:t>
                      </a:r>
                      <a:r>
                        <a:rPr lang="pt-BR" sz="1000" b="0" i="0" u="none" strike="noStrike" cap="none" dirty="0" err="1">
                          <a:solidFill>
                            <a:srgbClr val="000000"/>
                          </a:solidFill>
                          <a:latin typeface="Arial"/>
                          <a:ea typeface="Arial"/>
                          <a:cs typeface="Arial"/>
                          <a:sym typeface="Arial"/>
                        </a:rPr>
                        <a:t>Dabeiba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Donmatías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Ebéjico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Envigado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Girardota</a:t>
                      </a:r>
                      <a:r>
                        <a:rPr lang="pt-BR" sz="1000" b="0" i="0" u="none" strike="noStrike" cap="none" dirty="0">
                          <a:solidFill>
                            <a:srgbClr val="000000"/>
                          </a:solidFill>
                          <a:latin typeface="Arial"/>
                          <a:ea typeface="Arial"/>
                          <a:cs typeface="Arial"/>
                          <a:sym typeface="Arial"/>
                        </a:rPr>
                        <a:t>, Guadalupe, </a:t>
                      </a:r>
                      <a:r>
                        <a:rPr lang="pt-BR" sz="1000" b="0" i="0" u="none" strike="noStrike" cap="none" dirty="0" err="1">
                          <a:solidFill>
                            <a:srgbClr val="000000"/>
                          </a:solidFill>
                          <a:latin typeface="Arial"/>
                          <a:ea typeface="Arial"/>
                          <a:cs typeface="Arial"/>
                          <a:sym typeface="Arial"/>
                        </a:rPr>
                        <a:t>Guarne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Heliconia</a:t>
                      </a:r>
                      <a:r>
                        <a:rPr lang="pt-BR" sz="1000" b="0" i="0" u="none" strike="noStrike" cap="none" dirty="0">
                          <a:solidFill>
                            <a:srgbClr val="000000"/>
                          </a:solidFill>
                          <a:latin typeface="Arial"/>
                          <a:ea typeface="Arial"/>
                          <a:cs typeface="Arial"/>
                          <a:sym typeface="Arial"/>
                        </a:rPr>
                        <a:t>, Jericó, La Pintada, Medellín, </a:t>
                      </a:r>
                      <a:r>
                        <a:rPr lang="pt-BR" sz="1000" b="0" i="0" u="none" strike="noStrike" cap="none" dirty="0" err="1">
                          <a:solidFill>
                            <a:srgbClr val="000000"/>
                          </a:solidFill>
                          <a:latin typeface="Arial"/>
                          <a:ea typeface="Arial"/>
                          <a:cs typeface="Arial"/>
                          <a:sym typeface="Arial"/>
                        </a:rPr>
                        <a:t>Mutatá</a:t>
                      </a:r>
                      <a:r>
                        <a:rPr lang="pt-BR" sz="1000" b="0" i="0" u="none" strike="noStrike" cap="none" dirty="0">
                          <a:solidFill>
                            <a:srgbClr val="000000"/>
                          </a:solidFill>
                          <a:latin typeface="Arial"/>
                          <a:ea typeface="Arial"/>
                          <a:cs typeface="Arial"/>
                          <a:sym typeface="Arial"/>
                        </a:rPr>
                        <a:t>, Olaya, Peque, San Andrés De </a:t>
                      </a:r>
                      <a:r>
                        <a:rPr lang="pt-BR" sz="1000" b="0" i="0" u="none" strike="noStrike" cap="none" dirty="0" err="1">
                          <a:solidFill>
                            <a:srgbClr val="000000"/>
                          </a:solidFill>
                          <a:latin typeface="Arial"/>
                          <a:ea typeface="Arial"/>
                          <a:cs typeface="Arial"/>
                          <a:sym typeface="Arial"/>
                        </a:rPr>
                        <a:t>Cuerquía</a:t>
                      </a:r>
                      <a:r>
                        <a:rPr lang="pt-BR" sz="1000" b="0" i="0" u="none" strike="noStrike" cap="none" dirty="0">
                          <a:solidFill>
                            <a:srgbClr val="000000"/>
                          </a:solidFill>
                          <a:latin typeface="Arial"/>
                          <a:ea typeface="Arial"/>
                          <a:cs typeface="Arial"/>
                          <a:sym typeface="Arial"/>
                        </a:rPr>
                        <a:t>, San José De La </a:t>
                      </a:r>
                      <a:r>
                        <a:rPr lang="pt-BR" sz="1000" b="0" i="0" u="none" strike="noStrike" cap="none" dirty="0" err="1">
                          <a:solidFill>
                            <a:srgbClr val="000000"/>
                          </a:solidFill>
                          <a:latin typeface="Arial"/>
                          <a:ea typeface="Arial"/>
                          <a:cs typeface="Arial"/>
                          <a:sym typeface="Arial"/>
                        </a:rPr>
                        <a:t>Montaña</a:t>
                      </a:r>
                      <a:r>
                        <a:rPr lang="pt-BR" sz="1000" b="0" i="0" u="none" strike="noStrike" cap="none" dirty="0">
                          <a:solidFill>
                            <a:srgbClr val="000000"/>
                          </a:solidFill>
                          <a:latin typeface="Arial"/>
                          <a:ea typeface="Arial"/>
                          <a:cs typeface="Arial"/>
                          <a:sym typeface="Arial"/>
                        </a:rPr>
                        <a:t>, San </a:t>
                      </a:r>
                      <a:r>
                        <a:rPr lang="pt-BR" sz="1000" b="0" i="0" u="none" strike="noStrike" cap="none" dirty="0" err="1">
                          <a:solidFill>
                            <a:srgbClr val="000000"/>
                          </a:solidFill>
                          <a:latin typeface="Arial"/>
                          <a:ea typeface="Arial"/>
                          <a:cs typeface="Arial"/>
                          <a:sym typeface="Arial"/>
                        </a:rPr>
                        <a:t>Luis</a:t>
                      </a:r>
                      <a:r>
                        <a:rPr lang="pt-BR" sz="1000" b="0" i="0" u="none" strike="noStrike" cap="none" dirty="0">
                          <a:solidFill>
                            <a:srgbClr val="000000"/>
                          </a:solidFill>
                          <a:latin typeface="Arial"/>
                          <a:ea typeface="Arial"/>
                          <a:cs typeface="Arial"/>
                          <a:sym typeface="Arial"/>
                        </a:rPr>
                        <a:t>, San Roque, Santa Bárbara, </a:t>
                      </a:r>
                      <a:r>
                        <a:rPr lang="pt-BR" sz="1000" b="0" i="0" u="none" strike="noStrike" cap="none" dirty="0" err="1">
                          <a:solidFill>
                            <a:srgbClr val="000000"/>
                          </a:solidFill>
                          <a:latin typeface="Arial"/>
                          <a:ea typeface="Arial"/>
                          <a:cs typeface="Arial"/>
                          <a:sym typeface="Arial"/>
                        </a:rPr>
                        <a:t>Titiribí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Támesis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Uramita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Urrao</a:t>
                      </a:r>
                      <a:r>
                        <a:rPr lang="pt-BR" sz="1000" b="0" i="0" u="none" strike="noStrike" cap="none" dirty="0">
                          <a:solidFill>
                            <a:srgbClr val="000000"/>
                          </a:solidFill>
                          <a:latin typeface="Arial"/>
                          <a:ea typeface="Arial"/>
                          <a:cs typeface="Arial"/>
                          <a:sym typeface="Arial"/>
                        </a:rPr>
                        <a:t>, Valparaíso, </a:t>
                      </a:r>
                      <a:r>
                        <a:rPr lang="pt-BR" sz="1000" b="0" i="0" u="none" strike="noStrike" cap="none" dirty="0" err="1">
                          <a:solidFill>
                            <a:srgbClr val="000000"/>
                          </a:solidFill>
                          <a:latin typeface="Arial"/>
                          <a:ea typeface="Arial"/>
                          <a:cs typeface="Arial"/>
                          <a:sym typeface="Arial"/>
                        </a:rPr>
                        <a:t>Yarumal</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BOYACÁ : </a:t>
                      </a:r>
                      <a:r>
                        <a:rPr lang="pt-BR" sz="1000" b="0" i="0" u="none" strike="noStrike" cap="none" dirty="0" err="1">
                          <a:solidFill>
                            <a:srgbClr val="000000"/>
                          </a:solidFill>
                          <a:latin typeface="Arial"/>
                          <a:ea typeface="Arial"/>
                          <a:cs typeface="Arial"/>
                          <a:sym typeface="Arial"/>
                        </a:rPr>
                        <a:t>Campohermoso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Chivor</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Guateque</a:t>
                      </a:r>
                      <a:r>
                        <a:rPr lang="pt-BR" sz="1000" b="0" i="0" u="none" strike="noStrike" cap="none" dirty="0">
                          <a:solidFill>
                            <a:srgbClr val="000000"/>
                          </a:solidFill>
                          <a:latin typeface="Arial"/>
                          <a:ea typeface="Arial"/>
                          <a:cs typeface="Arial"/>
                          <a:sym typeface="Arial"/>
                        </a:rPr>
                        <a:t>, La Capilla, </a:t>
                      </a:r>
                      <a:r>
                        <a:rPr lang="pt-BR" sz="1000" b="0" i="0" u="none" strike="noStrike" cap="none" dirty="0" err="1">
                          <a:solidFill>
                            <a:srgbClr val="000000"/>
                          </a:solidFill>
                          <a:latin typeface="Arial"/>
                          <a:ea typeface="Arial"/>
                          <a:cs typeface="Arial"/>
                          <a:sym typeface="Arial"/>
                        </a:rPr>
                        <a:t>Pajarito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Rondón</a:t>
                      </a:r>
                      <a:r>
                        <a:rPr lang="pt-BR" sz="1000" b="0" i="0" u="none" strike="noStrike" cap="none" dirty="0">
                          <a:solidFill>
                            <a:srgbClr val="000000"/>
                          </a:solidFill>
                          <a:latin typeface="Arial"/>
                          <a:ea typeface="Arial"/>
                          <a:cs typeface="Arial"/>
                          <a:sym typeface="Arial"/>
                        </a:rPr>
                        <a:t>, Santa </a:t>
                      </a:r>
                      <a:r>
                        <a:rPr lang="pt-BR" sz="1000" b="0" i="0" u="none" strike="noStrike" cap="none" dirty="0" err="1">
                          <a:solidFill>
                            <a:srgbClr val="000000"/>
                          </a:solidFill>
                          <a:latin typeface="Arial"/>
                          <a:ea typeface="Arial"/>
                          <a:cs typeface="Arial"/>
                          <a:sym typeface="Arial"/>
                        </a:rPr>
                        <a:t>María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Turmequé</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Úmbita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CALDAS : Aguadas, </a:t>
                      </a:r>
                      <a:r>
                        <a:rPr lang="pt-BR" sz="1000" b="0" i="0" u="none" strike="noStrike" cap="none" dirty="0" err="1">
                          <a:solidFill>
                            <a:srgbClr val="000000"/>
                          </a:solidFill>
                          <a:latin typeface="Arial"/>
                          <a:ea typeface="Arial"/>
                          <a:cs typeface="Arial"/>
                          <a:sym typeface="Arial"/>
                        </a:rPr>
                        <a:t>Pácora</a:t>
                      </a:r>
                      <a:r>
                        <a:rPr lang="pt-BR" sz="1000" b="0" i="0" u="none" strike="noStrike" cap="none" dirty="0">
                          <a:solidFill>
                            <a:srgbClr val="000000"/>
                          </a:solidFill>
                          <a:latin typeface="Arial"/>
                          <a:ea typeface="Arial"/>
                          <a:cs typeface="Arial"/>
                          <a:sym typeface="Arial"/>
                        </a:rPr>
                        <a:t>, Salamina.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CUNDINAMARCA : </a:t>
                      </a:r>
                      <a:r>
                        <a:rPr lang="pt-BR" sz="1000" b="0" i="0" u="none" strike="noStrike" cap="none" dirty="0" err="1">
                          <a:solidFill>
                            <a:srgbClr val="000000"/>
                          </a:solidFill>
                          <a:latin typeface="Arial"/>
                          <a:ea typeface="Arial"/>
                          <a:cs typeface="Arial"/>
                          <a:sym typeface="Arial"/>
                        </a:rPr>
                        <a:t>Apulo</a:t>
                      </a:r>
                      <a:r>
                        <a:rPr lang="pt-BR" sz="1000" b="0" i="0" u="none" strike="noStrike" cap="none" dirty="0">
                          <a:solidFill>
                            <a:srgbClr val="000000"/>
                          </a:solidFill>
                          <a:latin typeface="Arial"/>
                          <a:ea typeface="Arial"/>
                          <a:cs typeface="Arial"/>
                          <a:sym typeface="Arial"/>
                        </a:rPr>
                        <a:t>, Beltrán, </a:t>
                      </a:r>
                      <a:r>
                        <a:rPr lang="pt-BR" sz="1000" b="0" i="0" u="none" strike="noStrike" cap="none" dirty="0" err="1">
                          <a:solidFill>
                            <a:srgbClr val="000000"/>
                          </a:solidFill>
                          <a:latin typeface="Arial"/>
                          <a:ea typeface="Arial"/>
                          <a:cs typeface="Arial"/>
                          <a:sym typeface="Arial"/>
                        </a:rPr>
                        <a:t>Chipaque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Chía</a:t>
                      </a:r>
                      <a:r>
                        <a:rPr lang="pt-BR" sz="1000" b="0" i="0" u="none" strike="noStrike" cap="none" dirty="0">
                          <a:solidFill>
                            <a:srgbClr val="000000"/>
                          </a:solidFill>
                          <a:latin typeface="Arial"/>
                          <a:ea typeface="Arial"/>
                          <a:cs typeface="Arial"/>
                          <a:sym typeface="Arial"/>
                        </a:rPr>
                        <a:t>, Cota, </a:t>
                      </a:r>
                      <a:r>
                        <a:rPr lang="pt-BR" sz="1000" b="0" i="0" u="none" strike="noStrike" cap="none" dirty="0" err="1">
                          <a:solidFill>
                            <a:srgbClr val="000000"/>
                          </a:solidFill>
                          <a:latin typeface="Arial"/>
                          <a:ea typeface="Arial"/>
                          <a:cs typeface="Arial"/>
                          <a:sym typeface="Arial"/>
                        </a:rPr>
                        <a:t>Funza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Fómeque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Gachalá</a:t>
                      </a:r>
                      <a:r>
                        <a:rPr lang="pt-BR" sz="1000" b="0" i="0" u="none" strike="noStrike" cap="none" dirty="0">
                          <a:solidFill>
                            <a:srgbClr val="000000"/>
                          </a:solidFill>
                          <a:latin typeface="Arial"/>
                          <a:ea typeface="Arial"/>
                          <a:cs typeface="Arial"/>
                          <a:sym typeface="Arial"/>
                        </a:rPr>
                        <a:t>, La </a:t>
                      </a:r>
                      <a:r>
                        <a:rPr lang="pt-BR" sz="1000" b="0" i="0" u="none" strike="noStrike" cap="none" dirty="0" err="1">
                          <a:solidFill>
                            <a:srgbClr val="000000"/>
                          </a:solidFill>
                          <a:latin typeface="Arial"/>
                          <a:ea typeface="Arial"/>
                          <a:cs typeface="Arial"/>
                          <a:sym typeface="Arial"/>
                        </a:rPr>
                        <a:t>Calera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Machetá</a:t>
                      </a:r>
                      <a:r>
                        <a:rPr lang="pt-BR" sz="1000" b="0" i="0" u="none" strike="noStrike" cap="none" dirty="0">
                          <a:solidFill>
                            <a:srgbClr val="000000"/>
                          </a:solidFill>
                          <a:latin typeface="Arial"/>
                          <a:ea typeface="Arial"/>
                          <a:cs typeface="Arial"/>
                          <a:sym typeface="Arial"/>
                        </a:rPr>
                        <a:t>, Manta, Medina, </a:t>
                      </a:r>
                      <a:r>
                        <a:rPr lang="pt-BR" sz="1000" b="0" i="0" u="none" strike="noStrike" cap="none" dirty="0" err="1">
                          <a:solidFill>
                            <a:srgbClr val="000000"/>
                          </a:solidFill>
                          <a:latin typeface="Arial"/>
                          <a:ea typeface="Arial"/>
                          <a:cs typeface="Arial"/>
                          <a:sym typeface="Arial"/>
                        </a:rPr>
                        <a:t>Tocaima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Ubalá</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HUILA : </a:t>
                      </a:r>
                      <a:r>
                        <a:rPr lang="pt-BR" sz="1000" b="0" i="0" u="none" strike="noStrike" cap="none" dirty="0" err="1">
                          <a:solidFill>
                            <a:srgbClr val="000000"/>
                          </a:solidFill>
                          <a:latin typeface="Arial"/>
                          <a:ea typeface="Arial"/>
                          <a:cs typeface="Arial"/>
                          <a:sym typeface="Arial"/>
                        </a:rPr>
                        <a:t>Baraya</a:t>
                      </a:r>
                      <a:r>
                        <a:rPr lang="pt-BR" sz="1000" b="0" i="0" u="none" strike="noStrike" cap="none" dirty="0">
                          <a:solidFill>
                            <a:srgbClr val="000000"/>
                          </a:solidFill>
                          <a:latin typeface="Arial"/>
                          <a:ea typeface="Arial"/>
                          <a:cs typeface="Arial"/>
                          <a:sym typeface="Arial"/>
                        </a:rPr>
                        <a:t>, Santa </a:t>
                      </a:r>
                      <a:r>
                        <a:rPr lang="pt-BR" sz="1000" b="0" i="0" u="none" strike="noStrike" cap="none" dirty="0" err="1">
                          <a:solidFill>
                            <a:srgbClr val="000000"/>
                          </a:solidFill>
                          <a:latin typeface="Arial"/>
                          <a:ea typeface="Arial"/>
                          <a:cs typeface="Arial"/>
                          <a:sym typeface="Arial"/>
                        </a:rPr>
                        <a:t>María</a:t>
                      </a:r>
                      <a:r>
                        <a:rPr lang="pt-BR" sz="1000" b="0" i="0" u="none" strike="noStrike" cap="none" dirty="0">
                          <a:solidFill>
                            <a:srgbClr val="000000"/>
                          </a:solidFill>
                          <a:latin typeface="Arial"/>
                          <a:ea typeface="Arial"/>
                          <a:cs typeface="Arial"/>
                          <a:sym typeface="Arial"/>
                        </a:rPr>
                        <a:t>, Teruel, </a:t>
                      </a:r>
                      <a:r>
                        <a:rPr lang="pt-BR" sz="1000" b="0" i="0" u="none" strike="noStrike" cap="none" dirty="0" err="1">
                          <a:solidFill>
                            <a:srgbClr val="000000"/>
                          </a:solidFill>
                          <a:latin typeface="Arial"/>
                          <a:ea typeface="Arial"/>
                          <a:cs typeface="Arial"/>
                          <a:sym typeface="Arial"/>
                        </a:rPr>
                        <a:t>Tesalia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NORTE DE SANTANDER : </a:t>
                      </a:r>
                      <a:r>
                        <a:rPr lang="pt-BR" sz="1000" b="0" i="0" u="none" strike="noStrike" cap="none" dirty="0" err="1">
                          <a:solidFill>
                            <a:srgbClr val="000000"/>
                          </a:solidFill>
                          <a:latin typeface="Arial"/>
                          <a:ea typeface="Arial"/>
                          <a:cs typeface="Arial"/>
                          <a:sym typeface="Arial"/>
                        </a:rPr>
                        <a:t>Cácota</a:t>
                      </a:r>
                      <a:r>
                        <a:rPr lang="pt-BR" sz="1000" b="0" i="0" u="none" strike="noStrike" cap="none" dirty="0">
                          <a:solidFill>
                            <a:srgbClr val="000000"/>
                          </a:solidFill>
                          <a:latin typeface="Arial"/>
                          <a:ea typeface="Arial"/>
                          <a:cs typeface="Arial"/>
                          <a:sym typeface="Arial"/>
                        </a:rPr>
                        <a:t>, El Zulia, La Esperanza, </a:t>
                      </a:r>
                      <a:r>
                        <a:rPr lang="pt-BR" sz="1000" b="0" i="0" u="none" strike="noStrike" cap="none" dirty="0" err="1">
                          <a:solidFill>
                            <a:srgbClr val="000000"/>
                          </a:solidFill>
                          <a:latin typeface="Arial"/>
                          <a:ea typeface="Arial"/>
                          <a:cs typeface="Arial"/>
                          <a:sym typeface="Arial"/>
                        </a:rPr>
                        <a:t>Ocaña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SANTANDER : </a:t>
                      </a:r>
                      <a:r>
                        <a:rPr lang="pt-BR" sz="1000" b="0" i="0" u="none" strike="noStrike" cap="none" dirty="0" err="1">
                          <a:solidFill>
                            <a:srgbClr val="000000"/>
                          </a:solidFill>
                          <a:latin typeface="Arial"/>
                          <a:ea typeface="Arial"/>
                          <a:cs typeface="Arial"/>
                          <a:sym typeface="Arial"/>
                        </a:rPr>
                        <a:t>Aratoca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Barichara</a:t>
                      </a:r>
                      <a:r>
                        <a:rPr lang="pt-BR" sz="1000" b="0" i="0" u="none" strike="noStrike" cap="none" dirty="0">
                          <a:solidFill>
                            <a:srgbClr val="000000"/>
                          </a:solidFill>
                          <a:latin typeface="Arial"/>
                          <a:ea typeface="Arial"/>
                          <a:cs typeface="Arial"/>
                          <a:sym typeface="Arial"/>
                        </a:rPr>
                        <a:t>, Cabrera, Cimitarra, El Carmen De </a:t>
                      </a:r>
                      <a:r>
                        <a:rPr lang="pt-BR" sz="1000" b="0" i="0" u="none" strike="noStrike" cap="none" dirty="0" err="1">
                          <a:solidFill>
                            <a:srgbClr val="000000"/>
                          </a:solidFill>
                          <a:latin typeface="Arial"/>
                          <a:ea typeface="Arial"/>
                          <a:cs typeface="Arial"/>
                          <a:sym typeface="Arial"/>
                        </a:rPr>
                        <a:t>Chucurí</a:t>
                      </a:r>
                      <a:r>
                        <a:rPr lang="pt-BR" sz="1000" b="0" i="0" u="none" strike="noStrike" cap="none" dirty="0">
                          <a:solidFill>
                            <a:srgbClr val="000000"/>
                          </a:solidFill>
                          <a:latin typeface="Arial"/>
                          <a:ea typeface="Arial"/>
                          <a:cs typeface="Arial"/>
                          <a:sym typeface="Arial"/>
                        </a:rPr>
                        <a:t>, Galán, Hato, La Paz, Los Santos, Palmar, </a:t>
                      </a:r>
                      <a:r>
                        <a:rPr lang="pt-BR" sz="1000" b="0" i="0" u="none" strike="noStrike" cap="none" dirty="0" err="1">
                          <a:solidFill>
                            <a:srgbClr val="000000"/>
                          </a:solidFill>
                          <a:latin typeface="Arial"/>
                          <a:ea typeface="Arial"/>
                          <a:cs typeface="Arial"/>
                          <a:sym typeface="Arial"/>
                        </a:rPr>
                        <a:t>Pinchote</a:t>
                      </a:r>
                      <a:r>
                        <a:rPr lang="pt-BR" sz="1000" b="0" i="0" u="none" strike="noStrike" cap="none" dirty="0">
                          <a:solidFill>
                            <a:srgbClr val="000000"/>
                          </a:solidFill>
                          <a:latin typeface="Arial"/>
                          <a:ea typeface="Arial"/>
                          <a:cs typeface="Arial"/>
                          <a:sym typeface="Arial"/>
                        </a:rPr>
                        <a:t>, Sabana De Torres, San Gil, San José De Miranda, San Vicente De </a:t>
                      </a:r>
                      <a:r>
                        <a:rPr lang="pt-BR" sz="1000" b="0" i="0" u="none" strike="noStrike" cap="none" dirty="0" err="1">
                          <a:solidFill>
                            <a:srgbClr val="000000"/>
                          </a:solidFill>
                          <a:latin typeface="Arial"/>
                          <a:ea typeface="Arial"/>
                          <a:cs typeface="Arial"/>
                          <a:sym typeface="Arial"/>
                        </a:rPr>
                        <a:t>Chucurí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Simacota</a:t>
                      </a:r>
                      <a:r>
                        <a:rPr lang="pt-BR" sz="1000" b="0" i="0" u="none" strike="noStrike" cap="none" dirty="0">
                          <a:solidFill>
                            <a:srgbClr val="000000"/>
                          </a:solidFill>
                          <a:latin typeface="Arial"/>
                          <a:ea typeface="Arial"/>
                          <a:cs typeface="Arial"/>
                          <a:sym typeface="Arial"/>
                        </a:rPr>
                        <a:t>, Socorro, Sucre, Valle De San José, Villanueva, </a:t>
                      </a:r>
                      <a:r>
                        <a:rPr lang="pt-BR" sz="1000" b="0" i="0" u="none" strike="noStrike" cap="none" dirty="0" err="1">
                          <a:solidFill>
                            <a:srgbClr val="000000"/>
                          </a:solidFill>
                          <a:latin typeface="Arial"/>
                          <a:ea typeface="Arial"/>
                          <a:cs typeface="Arial"/>
                          <a:sym typeface="Arial"/>
                        </a:rPr>
                        <a:t>Zapatoca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TOLIMA : </a:t>
                      </a:r>
                      <a:r>
                        <a:rPr lang="pt-BR" sz="1000" b="0" i="0" u="none" strike="noStrike" cap="none" dirty="0" err="1">
                          <a:solidFill>
                            <a:srgbClr val="000000"/>
                          </a:solidFill>
                          <a:latin typeface="Arial"/>
                          <a:ea typeface="Arial"/>
                          <a:cs typeface="Arial"/>
                          <a:sym typeface="Arial"/>
                        </a:rPr>
                        <a:t>Anzoátegui</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Armero</a:t>
                      </a:r>
                      <a:r>
                        <a:rPr lang="pt-BR" sz="1000" b="0" i="0" u="none" strike="noStrike" cap="none" dirty="0">
                          <a:solidFill>
                            <a:srgbClr val="000000"/>
                          </a:solidFill>
                          <a:latin typeface="Arial"/>
                          <a:ea typeface="Arial"/>
                          <a:cs typeface="Arial"/>
                          <a:sym typeface="Arial"/>
                        </a:rPr>
                        <a:t>, Espinal, </a:t>
                      </a:r>
                      <a:r>
                        <a:rPr lang="pt-BR" sz="1000" b="0" i="0" u="none" strike="noStrike" cap="none" dirty="0" err="1">
                          <a:solidFill>
                            <a:srgbClr val="000000"/>
                          </a:solidFill>
                          <a:latin typeface="Arial"/>
                          <a:ea typeface="Arial"/>
                          <a:cs typeface="Arial"/>
                          <a:sym typeface="Arial"/>
                        </a:rPr>
                        <a:t>Guamo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Ibagué</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Natagaima</a:t>
                      </a:r>
                      <a:r>
                        <a:rPr lang="pt-BR" sz="1000" b="0" i="0" u="none" strike="noStrike" cap="none" dirty="0">
                          <a:solidFill>
                            <a:srgbClr val="000000"/>
                          </a:solidFill>
                          <a:latin typeface="Arial"/>
                          <a:ea typeface="Arial"/>
                          <a:cs typeface="Arial"/>
                          <a:sym typeface="Arial"/>
                        </a:rPr>
                        <a:t>, Prado, </a:t>
                      </a:r>
                      <a:r>
                        <a:rPr lang="pt-BR" sz="1000" b="0" i="0" u="none" strike="noStrike" cap="none" dirty="0" err="1">
                          <a:solidFill>
                            <a:srgbClr val="000000"/>
                          </a:solidFill>
                          <a:latin typeface="Arial"/>
                          <a:ea typeface="Arial"/>
                          <a:cs typeface="Arial"/>
                          <a:sym typeface="Arial"/>
                        </a:rPr>
                        <a:t>Saldaña</a:t>
                      </a:r>
                      <a:r>
                        <a:rPr lang="pt-BR" sz="1000" b="0" i="0" u="none" strike="noStrike" cap="none" dirty="0">
                          <a:solidFill>
                            <a:srgbClr val="000000"/>
                          </a:solidFill>
                          <a:latin typeface="Arial"/>
                          <a:ea typeface="Arial"/>
                          <a:cs typeface="Arial"/>
                          <a:sym typeface="Arial"/>
                        </a:rPr>
                        <a:t>, San </a:t>
                      </a:r>
                      <a:r>
                        <a:rPr lang="pt-BR" sz="1000" b="0" i="0" u="none" strike="noStrike" cap="none" dirty="0" err="1">
                          <a:solidFill>
                            <a:srgbClr val="000000"/>
                          </a:solidFill>
                          <a:latin typeface="Arial"/>
                          <a:ea typeface="Arial"/>
                          <a:cs typeface="Arial"/>
                          <a:sym typeface="Arial"/>
                        </a:rPr>
                        <a:t>Luis</a:t>
                      </a:r>
                      <a:r>
                        <a:rPr lang="pt-BR" sz="1000" b="0" i="0" u="none" strike="noStrike" cap="none" dirty="0">
                          <a:solidFill>
                            <a:srgbClr val="000000"/>
                          </a:solidFill>
                          <a:latin typeface="Arial"/>
                          <a:ea typeface="Arial"/>
                          <a:cs typeface="Arial"/>
                          <a:sym typeface="Arial"/>
                        </a:rPr>
                        <a:t>, Valle De San Juan.</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828769155"/>
                  </a:ext>
                </a:extLst>
              </a:tr>
            </a:tbl>
          </a:graphicData>
        </a:graphic>
      </p:graphicFrame>
      <p:graphicFrame>
        <p:nvGraphicFramePr>
          <p:cNvPr id="154" name="Google Shape;154;p58">
            <a:extLst>
              <a:ext uri="{FF2B5EF4-FFF2-40B4-BE49-F238E27FC236}">
                <a16:creationId xmlns:a16="http://schemas.microsoft.com/office/drawing/2014/main" id="{67550C1E-D35F-5478-AAE5-213733583FC5}"/>
              </a:ext>
            </a:extLst>
          </p:cNvPr>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a:extLst>
              <a:ext uri="{FF2B5EF4-FFF2-40B4-BE49-F238E27FC236}">
                <a16:creationId xmlns:a16="http://schemas.microsoft.com/office/drawing/2014/main" id="{2ADEF0AD-4F85-5602-4E44-4D1029C4DF3D}"/>
              </a:ext>
            </a:extLst>
          </p:cNvPr>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a:extLst>
              <a:ext uri="{FF2B5EF4-FFF2-40B4-BE49-F238E27FC236}">
                <a16:creationId xmlns:a16="http://schemas.microsoft.com/office/drawing/2014/main" id="{771B514E-B4A7-C712-F8A7-53CD1CAD6FC3}"/>
              </a:ext>
            </a:extLst>
          </p:cNvPr>
          <p:cNvPicPr preferRelativeResize="0"/>
          <p:nvPr/>
        </p:nvPicPr>
        <p:blipFill>
          <a:blip r:embed="rId3" r:link="rId4"/>
          <a:srcRect/>
          <a:stretch>
            <a:fillRect/>
          </a:stretch>
        </p:blipFill>
        <p:spPr>
          <a:xfrm>
            <a:off x="397009" y="1465960"/>
            <a:ext cx="3449766" cy="4878478"/>
          </a:xfrm>
          <a:prstGeom prst="rect">
            <a:avLst/>
          </a:prstGeom>
          <a:noFill/>
          <a:ln>
            <a:noFill/>
          </a:ln>
        </p:spPr>
      </p:pic>
      <p:pic>
        <p:nvPicPr>
          <p:cNvPr id="157" name="Google Shape;157;p58">
            <a:extLst>
              <a:ext uri="{FF2B5EF4-FFF2-40B4-BE49-F238E27FC236}">
                <a16:creationId xmlns:a16="http://schemas.microsoft.com/office/drawing/2014/main" id="{A9DB00A8-F725-8B2A-A569-F069F1A407B6}"/>
              </a:ext>
            </a:extLst>
          </p:cNvPr>
          <p:cNvPicPr preferRelativeResize="0"/>
          <p:nvPr/>
        </p:nvPicPr>
        <p:blipFill rotWithShape="1">
          <a:blip r:embed="rId5">
            <a:alphaModFix/>
          </a:blip>
          <a:srcRect/>
          <a:stretch/>
        </p:blipFill>
        <p:spPr>
          <a:xfrm>
            <a:off x="13518131" y="5366208"/>
            <a:ext cx="477952" cy="445047"/>
          </a:xfrm>
          <a:prstGeom prst="rect">
            <a:avLst/>
          </a:prstGeom>
          <a:noFill/>
          <a:ln>
            <a:noFill/>
          </a:ln>
        </p:spPr>
      </p:pic>
      <p:pic>
        <p:nvPicPr>
          <p:cNvPr id="158" name="Google Shape;158;p58">
            <a:extLst>
              <a:ext uri="{FF2B5EF4-FFF2-40B4-BE49-F238E27FC236}">
                <a16:creationId xmlns:a16="http://schemas.microsoft.com/office/drawing/2014/main" id="{38A1FE7B-D1E9-D9E3-5BC1-F3F123A90BF2}"/>
              </a:ext>
            </a:extLst>
          </p:cNvPr>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a:extLst>
              <a:ext uri="{FF2B5EF4-FFF2-40B4-BE49-F238E27FC236}">
                <a16:creationId xmlns:a16="http://schemas.microsoft.com/office/drawing/2014/main" id="{BE9DB617-3560-AE78-2AA4-B316A5278BCE}"/>
              </a:ext>
            </a:extLst>
          </p:cNvPr>
          <p:cNvPicPr preferRelativeResize="0"/>
          <p:nvPr/>
        </p:nvPicPr>
        <p:blipFill rotWithShape="1">
          <a:blip r:embed="rId7">
            <a:alphaModFix/>
          </a:blip>
          <a:srcRect/>
          <a:stretch/>
        </p:blipFill>
        <p:spPr>
          <a:xfrm>
            <a:off x="13996083" y="2542149"/>
            <a:ext cx="458425" cy="446694"/>
          </a:xfrm>
          <a:prstGeom prst="rect">
            <a:avLst/>
          </a:prstGeom>
          <a:noFill/>
          <a:ln>
            <a:noFill/>
          </a:ln>
        </p:spPr>
      </p:pic>
      <p:pic>
        <p:nvPicPr>
          <p:cNvPr id="5" name="Google Shape;158;p58">
            <a:extLst>
              <a:ext uri="{FF2B5EF4-FFF2-40B4-BE49-F238E27FC236}">
                <a16:creationId xmlns:a16="http://schemas.microsoft.com/office/drawing/2014/main" id="{22015515-3132-D5E2-738A-150CCBD78873}"/>
              </a:ext>
            </a:extLst>
          </p:cNvPr>
          <p:cNvPicPr preferRelativeResize="0"/>
          <p:nvPr/>
        </p:nvPicPr>
        <p:blipFill rotWithShape="1">
          <a:blip r:embed="rId6">
            <a:alphaModFix/>
          </a:blip>
          <a:srcRect/>
          <a:stretch/>
        </p:blipFill>
        <p:spPr>
          <a:xfrm>
            <a:off x="4279084" y="3086778"/>
            <a:ext cx="484369" cy="446694"/>
          </a:xfrm>
          <a:prstGeom prst="rect">
            <a:avLst/>
          </a:prstGeom>
          <a:noFill/>
          <a:ln>
            <a:noFill/>
          </a:ln>
        </p:spPr>
      </p:pic>
    </p:spTree>
    <p:extLst>
      <p:ext uri="{BB962C8B-B14F-4D97-AF65-F5344CB8AC3E}">
        <p14:creationId xmlns:p14="http://schemas.microsoft.com/office/powerpoint/2010/main" val="278688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1643467565"/>
              </p:ext>
            </p:extLst>
          </p:nvPr>
        </p:nvGraphicFramePr>
        <p:xfrm>
          <a:off x="4094181" y="1360024"/>
          <a:ext cx="7435323" cy="2334646"/>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0055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Acandí, </a:t>
                      </a:r>
                      <a:r>
                        <a:rPr lang="es-ES" sz="1000" b="0" i="0" u="none" strike="noStrike" cap="none" dirty="0" err="1">
                          <a:solidFill>
                            <a:srgbClr val="000000"/>
                          </a:solidFill>
                          <a:latin typeface="Arial"/>
                          <a:ea typeface="Arial"/>
                          <a:cs typeface="Arial"/>
                          <a:sym typeface="Arial"/>
                        </a:rPr>
                        <a:t>Unguía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r h="95147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3085896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5"/>
            <a:ext cx="3406213" cy="5781663"/>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13243723" y="4334056"/>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296853" y="2172398"/>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296853" y="2984602"/>
            <a:ext cx="457200" cy="4466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1766747405"/>
              </p:ext>
            </p:extLst>
          </p:nvPr>
        </p:nvGraphicFramePr>
        <p:xfrm>
          <a:off x="5224077" y="1281908"/>
          <a:ext cx="6745419" cy="39617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Fortul, Saravena,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Hato Corozal, Maní, Nunchía, Orocué, Paz De Ariporo, San Luis De Palenque,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El Castillo, Lejanías, Mesetas, Puerto Gaitán, San Carlos De Guaroa, San Juan De Arama, San Martín, Uribe, Vistahermosa.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Puerto Rondón, Arauquita.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Monterrey, Recetor, Sabanalarga, Tauramena.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Barranca De </a:t>
                      </a:r>
                      <a:r>
                        <a:rPr lang="es-ES" sz="1000" b="0" i="0" u="none" strike="noStrike" cap="none" dirty="0" err="1">
                          <a:solidFill>
                            <a:srgbClr val="000000"/>
                          </a:solidFill>
                          <a:latin typeface="Arial"/>
                          <a:ea typeface="Arial"/>
                          <a:cs typeface="Arial"/>
                          <a:sym typeface="Arial"/>
                        </a:rPr>
                        <a:t>Upía</a:t>
                      </a:r>
                      <a:r>
                        <a:rPr lang="es-ES" sz="1000" b="0" i="0" u="none" strike="noStrike" cap="none" dirty="0">
                          <a:solidFill>
                            <a:srgbClr val="000000"/>
                          </a:solidFill>
                          <a:latin typeface="Arial"/>
                          <a:ea typeface="Arial"/>
                          <a:cs typeface="Arial"/>
                          <a:sym typeface="Arial"/>
                        </a:rPr>
                        <a:t>, Cabuyaro, El Calvario, San Juanito, Villavicencio.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Trinidad,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Fuente De Oro, Granada, La Macarena, Mapiripán, Puerto Lleras, Puerto Rico.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8" cy="4860668"/>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389392" y="2497479"/>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2376938" y="1454973"/>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98477" y="3629641"/>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98477" y="4542879"/>
            <a:ext cx="457200" cy="4378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60272878"/>
              </p:ext>
            </p:extLst>
          </p:nvPr>
        </p:nvGraphicFramePr>
        <p:xfrm>
          <a:off x="13001593" y="1753708"/>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72674" y="1281908"/>
            <a:ext cx="4447002" cy="4600575"/>
          </a:xfrm>
          <a:prstGeom prst="rect">
            <a:avLst/>
          </a:prstGeom>
          <a:noFill/>
          <a:ln>
            <a:noFill/>
          </a:ln>
        </p:spPr>
      </p:pic>
      <p:pic>
        <p:nvPicPr>
          <p:cNvPr id="9" name="Google Shape;204;p4"/>
          <p:cNvPicPr preferRelativeResize="0"/>
          <p:nvPr/>
        </p:nvPicPr>
        <p:blipFill rotWithShape="1">
          <a:blip r:embed="rId5">
            <a:alphaModFix/>
          </a:blip>
          <a:srcRect/>
          <a:stretch/>
        </p:blipFill>
        <p:spPr>
          <a:xfrm>
            <a:off x="13001593" y="4421430"/>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4018321479"/>
              </p:ext>
            </p:extLst>
          </p:nvPr>
        </p:nvGraphicFramePr>
        <p:xfrm>
          <a:off x="5224077" y="1281908"/>
          <a:ext cx="6745419" cy="3477354"/>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115911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591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San Vicente Del Caguán.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 Inírida, Morichal.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El Retorno, Miraflores, San José Del Guaviare.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VAUPÉS : Mitú, </a:t>
                      </a:r>
                      <a:r>
                        <a:rPr lang="es-ES" sz="1000" b="0" i="0" u="none" strike="noStrike" cap="none" dirty="0" err="1">
                          <a:solidFill>
                            <a:srgbClr val="000000"/>
                          </a:solidFill>
                          <a:latin typeface="Arial"/>
                          <a:ea typeface="Arial"/>
                          <a:cs typeface="Arial"/>
                          <a:sym typeface="Arial"/>
                        </a:rPr>
                        <a:t>Papunahua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11591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Cacahual, Pana </a:t>
                      </a:r>
                      <a:r>
                        <a:rPr lang="es-ES" sz="1000" b="0" i="0" u="none" strike="noStrike" cap="none" dirty="0" err="1">
                          <a:solidFill>
                            <a:srgbClr val="000000"/>
                          </a:solidFill>
                          <a:latin typeface="Arial"/>
                          <a:ea typeface="Arial"/>
                          <a:cs typeface="Arial"/>
                          <a:sym typeface="Arial"/>
                        </a:rPr>
                        <a:t>Pana</a:t>
                      </a:r>
                      <a:r>
                        <a:rPr lang="es-ES" sz="1000" b="0" i="0" u="none" strike="noStrike" cap="none" dirty="0">
                          <a:solidFill>
                            <a:srgbClr val="000000"/>
                          </a:solidFill>
                          <a:latin typeface="Arial"/>
                          <a:ea typeface="Arial"/>
                          <a:cs typeface="Arial"/>
                          <a:sym typeface="Arial"/>
                        </a:rPr>
                        <a:t>, Puerto Colombia, San Felipe.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VAUPÉS : Carurú, Yavaraté.</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7" name="Google Shape;217;p5"/>
          <p:cNvPicPr preferRelativeResize="0"/>
          <p:nvPr/>
        </p:nvPicPr>
        <p:blipFill rotWithShape="1">
          <a:blip r:embed="rId6">
            <a:alphaModFix/>
          </a:blip>
          <a:srcRect/>
          <a:stretch/>
        </p:blipFill>
        <p:spPr>
          <a:xfrm>
            <a:off x="5412502" y="3828947"/>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5412502" y="2798061"/>
            <a:ext cx="451143" cy="445047"/>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1829</TotalTime>
  <Words>1900</Words>
  <Application>Microsoft Office PowerPoint</Application>
  <PresentationFormat>Panorámica</PresentationFormat>
  <Paragraphs>141</Paragraphs>
  <Slides>11</Slides>
  <Notes>11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11</vt:i4>
      </vt:variant>
    </vt:vector>
  </HeadingPairs>
  <TitlesOfParts>
    <vt:vector size="18" baseType="lpstr">
      <vt:lpstr>Arial</vt:lpstr>
      <vt:lpstr>Helvetica Neue</vt:lpstr>
      <vt:lpstr>Verdana</vt:lpstr>
      <vt:lpstr>Arial Narrow</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168</cp:revision>
  <dcterms:created xsi:type="dcterms:W3CDTF">2022-10-19T17:32:46Z</dcterms:created>
  <dcterms:modified xsi:type="dcterms:W3CDTF">2024-03-01T21:14:15Z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