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sldIdLst>
    <p:sldId id="256" r:id="rId2"/>
    <p:sldId id="257" r:id="rId3"/>
    <p:sldId id="269" r:id="rId4"/>
    <p:sldId id="259" r:id="rId5"/>
    <p:sldId id="261" r:id="rId6"/>
    <p:sldId id="270" r:id="rId7"/>
    <p:sldId id="264" r:id="rId8"/>
    <p:sldId id="265" r:id="rId9"/>
    <p:sldId id="266" r:id="rId10"/>
    <p:sldId id="267" r:id="rId11"/>
    <p:sldId id="268" r:id="rId12"/>
  </p:sldIdLst>
  <p:sldSz cx="12192000" cy="6858000"/>
  <p:notesSz cx="12192000" cy="6858000"/>
  <p:embeddedFontLst>
    <p:embeddedFont>
      <p:font typeface="Arial Black" panose="020B0A04020102020204" pitchFamily="34" charset="0"/>
      <p:bold r:id="rId14"/>
    </p:embeddedFont>
    <p:embeddedFont>
      <p:font typeface="Arial Narrow" panose="020B0606020202030204" pitchFamily="34" charset="0"/>
      <p:regular r:id="rId15"/>
      <p:bold r:id="rId16"/>
      <p:italic r:id="rId17"/>
      <p:boldItalic r:id="rId18"/>
    </p:embeddedFont>
    <p:embeddedFont>
      <p:font typeface="Helvetica Neue" panose="020B0604020202020204" charset="0"/>
      <p:regular r:id="rId19"/>
      <p:bold r:id="rId20"/>
      <p:italic r:id="rId21"/>
      <p:boldItalic r:id="rId22"/>
    </p:embeddedFont>
    <p:embeddedFont>
      <p:font typeface="Verdana" panose="020B060403050404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40" autoAdjust="0"/>
  </p:normalViewPr>
  <p:slideViewPr>
    <p:cSldViewPr snapToGrid="0">
      <p:cViewPr varScale="1">
        <p:scale>
          <a:sx n="103" d="100"/>
          <a:sy n="103" d="100"/>
        </p:scale>
        <p:origin x="876" y="102"/>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66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a:extLst>
            <a:ext uri="{FF2B5EF4-FFF2-40B4-BE49-F238E27FC236}">
              <a16:creationId xmlns:a16="http://schemas.microsoft.com/office/drawing/2014/main" id="{E19A9B5D-A9C8-C260-A189-DA09528F9A5F}"/>
            </a:ext>
          </a:extLst>
        </p:cNvPr>
        <p:cNvGrpSpPr/>
        <p:nvPr/>
      </p:nvGrpSpPr>
      <p:grpSpPr>
        <a:xfrm>
          <a:off x="0" y="0"/>
          <a:ext cx="0" cy="0"/>
          <a:chOff x="0" y="0"/>
          <a:chExt cx="0" cy="0"/>
        </a:xfrm>
      </p:grpSpPr>
      <p:sp>
        <p:nvSpPr>
          <p:cNvPr id="150" name="Google Shape;150;p58:notes">
            <a:extLst>
              <a:ext uri="{FF2B5EF4-FFF2-40B4-BE49-F238E27FC236}">
                <a16:creationId xmlns:a16="http://schemas.microsoft.com/office/drawing/2014/main" id="{28294EAE-BCDB-D36D-D500-B133B5D222EE}"/>
              </a:ext>
            </a:extLst>
          </p:cNvPr>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a:extLst>
              <a:ext uri="{FF2B5EF4-FFF2-40B4-BE49-F238E27FC236}">
                <a16:creationId xmlns:a16="http://schemas.microsoft.com/office/drawing/2014/main" id="{465942A8-5C9A-7C17-23D9-DB2904E596DF}"/>
              </a:ext>
            </a:extLst>
          </p:cNvPr>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07030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file:///L:\Mi%20unidad\OSPA\01.%20Tematicas\04.%20Incendios\01.%20Productos\postmodelo_icv\temporales\orange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L:\Mi%20unidad\OSPA\01.%20Tematicas\04.%20Incendios\01.%20Productos\postmodelo_icv\temporales\red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L:\Mi%20unidad\OSPA\01.%20Tematicas\04.%20Incendios\01.%20Productos\postmodelo_icv\temporales\torta_regiones_icv.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L:\Mi%20unidad\OSPA\01.%20Tematicas\04.%20Incendios\01.%20Productos\postmodelo_icv\temporales\yellow_icv.jpg" TargetMode="External"/><Relationship Id="rId4" Type="http://schemas.openxmlformats.org/officeDocument/2006/relationships/image" Target="file:///L:\Mi%20unidad\OSPA\01.%20Tematicas\04.%20Incendios\01.%20Productos\postmodelo_icv\temporales\icolombia.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L:\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L:\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L:\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2.png"/><Relationship Id="rId4" Type="http://schemas.openxmlformats.org/officeDocument/2006/relationships/image" Target="file:///L:\Mi%20unidad\OSPA\01.%20Tematicas\04.%20Incendios\01.%20Productos\postmodelo_icv\temporales\ipacifico.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file:///L:\Mi%20unidad\OSPA\01.%20Tematicas\04.%20Incendios\01.%20Productos\postmodelo_icv\temporales\iorinoquia.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5.jpe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file:///L:\Mi%20unidad\OSPA\01.%20Tematicas\04.%20Incendios\01.%20Productos\postmodelo_icv\temporales\iamazoni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a:solidFill>
                  <a:schemeClr val="lt1"/>
                </a:solidFill>
                <a:latin typeface="Verdana"/>
                <a:ea typeface="Verdana"/>
                <a:cs typeface="Verdana"/>
                <a:sym typeface="Verdana"/>
              </a:rPr>
              <a:t>060</a:t>
            </a:r>
          </a:p>
          <a:p>
            <a:pPr marL="0" marR="0" lvl="0" indent="0" algn="ctr" rtl="0">
              <a:lnSpc>
                <a:spcPct val="100000"/>
              </a:lnSpc>
              <a:spcBef>
                <a:spcPts val="0"/>
              </a:spcBef>
              <a:spcAft>
                <a:spcPts val="0"/>
              </a:spcAft>
              <a:buClr>
                <a:srgbClr val="000000"/>
              </a:buClr>
              <a:buSzPts val="2400"/>
              <a:buFont typeface="Arial"/>
              <a:buNone/>
            </a:pPr>
            <a:endParaRPr lang="es-MX"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59A354A9-EBAA-446E-90EE-DBF5671B94B7}" type="datetime4">
              <a:rPr lang="es-MX" sz="1100" b="1" i="0" u="none" strike="noStrike" cap="none" smtClean="0">
                <a:solidFill>
                  <a:srgbClr val="800000"/>
                </a:solidFill>
                <a:latin typeface="Calibri"/>
                <a:ea typeface="Calibri"/>
                <a:cs typeface="Calibri"/>
                <a:sym typeface="Calibri"/>
              </a:rPr>
              <a:t>29 de febrero de 2024</a:t>
            </a:fld>
            <a:r>
              <a:rPr lang="es-MX" sz="1100" b="1" i="0" u="none" strike="noStrike" cap="none" dirty="0">
                <a:solidFill>
                  <a:srgbClr val="800000"/>
                </a:solidFill>
                <a:latin typeface="Calibri"/>
                <a:ea typeface="Calibri"/>
                <a:cs typeface="Calibri"/>
                <a:sym typeface="Calibri"/>
              </a:rPr>
              <a:t>–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1 de marzo de 2024 – 1</a:t>
            </a:r>
            <a:r>
              <a:rPr lang="es-MX" sz="1100" b="1" dirty="0">
                <a:solidFill>
                  <a:srgbClr val="800000"/>
                </a:solidFill>
                <a:latin typeface="Calibri"/>
                <a:ea typeface="Calibri"/>
                <a:cs typeface="Calibri"/>
                <a:sym typeface="Calibri"/>
              </a:rPr>
              <a:t>2</a:t>
            </a:r>
            <a:r>
              <a:rPr lang="es-MX" sz="1100" b="1" i="0" u="none" strike="noStrike" cap="none" dirty="0">
                <a:solidFill>
                  <a:srgbClr val="800000"/>
                </a:solidFill>
                <a:latin typeface="Calibri"/>
                <a:ea typeface="Calibri"/>
                <a:cs typeface="Calibri"/>
                <a:sym typeface="Calibri"/>
              </a:rPr>
              <a:t>:00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a:solidFill>
                  <a:srgbClr val="7F7F7F"/>
                </a:solidFill>
                <a:latin typeface="Verdana"/>
                <a:ea typeface="Verdana"/>
                <a:cs typeface="Verdana"/>
                <a:sym typeface="Verdana"/>
              </a:rPr>
              <a:t>Yira Nathalie Fonseca Parga </a:t>
            </a:r>
            <a:r>
              <a:rPr lang="es-MX" sz="1200" b="0" i="0" u="none" strike="noStrike" cap="none" dirty="0">
                <a:solidFill>
                  <a:srgbClr val="7F7F7F"/>
                </a:solidFill>
                <a:latin typeface="Verdana"/>
                <a:ea typeface="Verdana"/>
                <a:cs typeface="Verdana"/>
                <a:sym typeface="Verdana"/>
              </a:rPr>
              <a:t>(Incendios 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regiones Andina, Caribe, </a:t>
            </a:r>
            <a:r>
              <a:rPr lang="es-MX" sz="1800" dirty="0">
                <a:solidFill>
                  <a:srgbClr val="7F7F7F"/>
                </a:solidFill>
                <a:latin typeface="Verdana"/>
                <a:ea typeface="Verdana"/>
                <a:cs typeface="Verdana"/>
                <a:sym typeface="Verdana"/>
              </a:rPr>
              <a:t>Pacífico, Orinoquía y Amazonía</a:t>
            </a:r>
            <a:r>
              <a:rPr lang="es-MX" sz="1800" b="0" i="0" u="none" strike="noStrike" cap="none" dirty="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a:srcRect/>
          <a:stretch/>
        </p:blipFill>
        <p:spPr>
          <a:xfrm>
            <a:off x="8149154" y="1608762"/>
            <a:ext cx="3269259" cy="462321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spcBef>
                <a:spcPts val="0"/>
              </a:spcBef>
              <a:buSzPts val="1200"/>
            </a:pPr>
            <a:r>
              <a:rPr lang="es-MX" sz="1200" dirty="0"/>
              <a:t>Actualización | 29 de febrero de 2024| 18:00 HLC</a:t>
            </a:r>
            <a:endParaRPr sz="1200" dirty="0"/>
          </a:p>
        </p:txBody>
      </p:sp>
      <p:pic>
        <p:nvPicPr>
          <p:cNvPr id="125" name="Google Shape;125;p17"/>
          <p:cNvPicPr preferRelativeResize="0"/>
          <p:nvPr/>
        </p:nvPicPr>
        <p:blipFill>
          <a:blip r:embed="rId3" r:link="rId4"/>
          <a:srcRect/>
          <a:stretch>
            <a:fillRect/>
          </a:stretch>
        </p:blipFill>
        <p:spPr>
          <a:xfrm>
            <a:off x="445773" y="1028706"/>
            <a:ext cx="3960218" cy="5600333"/>
          </a:xfrm>
          <a:prstGeom prst="rect">
            <a:avLst/>
          </a:prstGeom>
          <a:noFill/>
          <a:ln>
            <a:noFill/>
          </a:ln>
        </p:spPr>
      </p:pic>
      <p:pic>
        <p:nvPicPr>
          <p:cNvPr id="126" name="Google Shape;126;p17"/>
          <p:cNvPicPr preferRelativeResize="0"/>
          <p:nvPr/>
        </p:nvPicPr>
        <p:blipFill>
          <a:blip r:embed="rId5" r:link="rId6"/>
          <a:srcRect/>
          <a:stretch>
            <a:fillRect/>
          </a:stretch>
        </p:blipFill>
        <p:spPr>
          <a:xfrm>
            <a:off x="4477186" y="2433961"/>
            <a:ext cx="2125230" cy="2313356"/>
          </a:xfrm>
          <a:prstGeom prst="rect">
            <a:avLst/>
          </a:prstGeom>
          <a:noFill/>
          <a:ln w="9525" cap="flat" cmpd="sng">
            <a:solidFill>
              <a:schemeClr val="dk1"/>
            </a:solidFill>
            <a:prstDash val="solid"/>
            <a:round/>
            <a:headEnd type="none" w="sm" len="sm"/>
            <a:tailEnd type="none" w="sm" len="sm"/>
          </a:ln>
        </p:spPr>
      </p:pic>
      <p:pic>
        <p:nvPicPr>
          <p:cNvPr id="128" name="Google Shape;128;p17"/>
          <p:cNvPicPr preferRelativeResize="0"/>
          <p:nvPr/>
        </p:nvPicPr>
        <p:blipFill>
          <a:blip r:embed="rId7" r:link="rId8"/>
          <a:srcRect/>
          <a:stretch>
            <a:fillRect/>
          </a:stretch>
        </p:blipFill>
        <p:spPr>
          <a:xfrm>
            <a:off x="8057866" y="1387311"/>
            <a:ext cx="2450310" cy="4883121"/>
          </a:xfrm>
          <a:prstGeom prst="rect">
            <a:avLst/>
          </a:prstGeom>
          <a:noFill/>
          <a:ln>
            <a:noFill/>
          </a:ln>
        </p:spPr>
      </p:pic>
      <p:pic>
        <p:nvPicPr>
          <p:cNvPr id="129" name="Google Shape;129;p17"/>
          <p:cNvPicPr preferRelativeResize="0"/>
          <p:nvPr/>
        </p:nvPicPr>
        <p:blipFill>
          <a:blip r:embed="rId9" r:link="rId10"/>
          <a:srcRect/>
          <a:stretch>
            <a:fillRect/>
          </a:stretch>
        </p:blipFill>
        <p:spPr>
          <a:xfrm>
            <a:off x="10508176" y="1384402"/>
            <a:ext cx="1644920" cy="5088587"/>
          </a:xfrm>
          <a:prstGeom prst="rect">
            <a:avLst/>
          </a:prstGeom>
          <a:noFill/>
          <a:ln>
            <a:noFill/>
          </a:ln>
        </p:spPr>
      </p:pic>
      <p:pic>
        <p:nvPicPr>
          <p:cNvPr id="127" name="Google Shape;127;p17"/>
          <p:cNvPicPr preferRelativeResize="0"/>
          <p:nvPr/>
        </p:nvPicPr>
        <p:blipFill>
          <a:blip r:embed="rId11" r:link="rId12"/>
          <a:srcRect/>
          <a:stretch>
            <a:fillRect/>
          </a:stretch>
        </p:blipFill>
        <p:spPr>
          <a:xfrm>
            <a:off x="6673611" y="1384403"/>
            <a:ext cx="1384255" cy="3362914"/>
          </a:xfrm>
          <a:prstGeom prst="rect">
            <a:avLst/>
          </a:prstGeom>
          <a:noFill/>
          <a:ln>
            <a:noFill/>
          </a:ln>
        </p:spPr>
      </p:pic>
    </p:spTree>
    <p:extLst>
      <p:ext uri="{BB962C8B-B14F-4D97-AF65-F5344CB8AC3E}">
        <p14:creationId xmlns:p14="http://schemas.microsoft.com/office/powerpoint/2010/main" val="2389822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7" name="Google Shape;186;p59"/>
          <p:cNvGraphicFramePr/>
          <p:nvPr>
            <p:extLst>
              <p:ext uri="{D42A27DB-BD31-4B8C-83A1-F6EECF244321}">
                <p14:modId xmlns:p14="http://schemas.microsoft.com/office/powerpoint/2010/main" val="1777883382"/>
              </p:ext>
            </p:extLst>
          </p:nvPr>
        </p:nvGraphicFramePr>
        <p:xfrm>
          <a:off x="4756677" y="1617961"/>
          <a:ext cx="7435323" cy="4401125"/>
        </p:xfrm>
        <a:graphic>
          <a:graphicData uri="http://schemas.openxmlformats.org/drawingml/2006/table">
            <a:tbl>
              <a:tblPr>
                <a:noFill/>
                <a:tableStyleId>{7637F94A-DA9B-481A-AE38-6A32242EE391}</a:tableStyleId>
              </a:tblPr>
              <a:tblGrid>
                <a:gridCol w="882123">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ATLÁNTICO : Polonuevo.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El Guamo, </a:t>
                      </a:r>
                      <a:r>
                        <a:rPr lang="es-ES" sz="1000" b="0" i="0" u="none" strike="noStrike" cap="none" dirty="0" err="1">
                          <a:solidFill>
                            <a:srgbClr val="000000"/>
                          </a:solidFill>
                          <a:latin typeface="Arial"/>
                          <a:ea typeface="Arial"/>
                          <a:cs typeface="Arial"/>
                          <a:sym typeface="Arial"/>
                        </a:rPr>
                        <a:t>Arroyohondo</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Agustín Codazzi, La Paz, Manaure Balcón Del Cesar, Pueblo Bello, San Diego, Valledupar.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El Molino, La Jagua Del Pilar, Urumita, Villanueva.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Aracataca, Santa Marta, Aracataca.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ARCHIPIÉLAGO DE SAN ANDRÉS, PROVIDENCIA Y SANTA CATALINA : Providencia, San Andrés.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Magangué, María La Baja, San Jacinto, San Juan Nepomuceno.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Chiriguaná, El Copey, La Jagua De Ibirico, Pailitas.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CÓRDOBA : Cereté, </a:t>
                      </a:r>
                      <a:r>
                        <a:rPr lang="es-ES" sz="1000" b="0" i="0" u="none" strike="noStrike" cap="none" dirty="0" err="1">
                          <a:solidFill>
                            <a:srgbClr val="000000"/>
                          </a:solidFill>
                          <a:latin typeface="Arial"/>
                          <a:ea typeface="Arial"/>
                          <a:cs typeface="Arial"/>
                          <a:sym typeface="Arial"/>
                        </a:rPr>
                        <a:t>Chimá</a:t>
                      </a:r>
                      <a:r>
                        <a:rPr lang="es-ES" sz="1000" b="0" i="0" u="none" strike="noStrike" cap="none" dirty="0">
                          <a:solidFill>
                            <a:srgbClr val="000000"/>
                          </a:solidFill>
                          <a:latin typeface="Arial"/>
                          <a:ea typeface="Arial"/>
                          <a:cs typeface="Arial"/>
                          <a:sym typeface="Arial"/>
                        </a:rPr>
                        <a:t>, Planeta Rica.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Dibulla, Fonseca, Riohacha, San Juan Del Cesar.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Ciénaga, Fundación, Pivijay.</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SUCRE : Corozal, Sampués.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ATLÁNTICO : Manatí.</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BOLÍVAR : Achí, Arjona, Cartagena De Indias, El Carmen De Bolívar, Mahates, Montecristo, Pinillos, Santa Rosa Del Sur, </a:t>
                      </a:r>
                      <a:r>
                        <a:rPr lang="es-CO" sz="1000" b="0" i="0" u="none" strike="noStrike" cap="none" dirty="0" err="1">
                          <a:solidFill>
                            <a:srgbClr val="000000"/>
                          </a:solidFill>
                          <a:latin typeface="Arial"/>
                          <a:ea typeface="Arial"/>
                          <a:cs typeface="Arial"/>
                          <a:sym typeface="Arial"/>
                        </a:rPr>
                        <a:t>Tiquisio</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CESAR : Aguachica, Becerril, Bosconia, Curumaní, Pelaya, San Alberto, San Martín.</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CÓRDOBA : Ayapel, Lorica, Montelíbano, Tierralta.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LA GUAJIRA : Barrancas, Distracción, Manaure.</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SUCRE : Colosó.</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233671246"/>
                  </a:ext>
                </a:extLst>
              </a:tr>
            </a:tbl>
          </a:graphicData>
        </a:graphic>
      </p:graphicFrame>
      <p:sp>
        <p:nvSpPr>
          <p:cNvPr id="135" name="Google Shape;135;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p:cNvPicPr preferRelativeResize="0"/>
          <p:nvPr/>
        </p:nvPicPr>
        <p:blipFill>
          <a:blip r:embed="rId3" r:link="rId4"/>
          <a:srcRect/>
          <a:stretch>
            <a:fillRect/>
          </a:stretch>
        </p:blipFill>
        <p:spPr>
          <a:xfrm>
            <a:off x="485081" y="1462997"/>
            <a:ext cx="4161229" cy="4757848"/>
          </a:xfrm>
          <a:prstGeom prst="rect">
            <a:avLst/>
          </a:prstGeom>
          <a:noFill/>
          <a:ln>
            <a:noFill/>
          </a:ln>
        </p:spPr>
      </p:pic>
      <p:pic>
        <p:nvPicPr>
          <p:cNvPr id="137" name="Google Shape;137;p24" descr="Recurso 25.png"/>
          <p:cNvPicPr preferRelativeResize="0"/>
          <p:nvPr/>
        </p:nvPicPr>
        <p:blipFill rotWithShape="1">
          <a:blip r:embed="rId5">
            <a:alphaModFix/>
          </a:blip>
          <a:srcRect/>
          <a:stretch/>
        </p:blipFill>
        <p:spPr>
          <a:xfrm>
            <a:off x="4976590" y="2577786"/>
            <a:ext cx="432711" cy="446694"/>
          </a:xfrm>
          <a:prstGeom prst="rect">
            <a:avLst/>
          </a:prstGeom>
          <a:noFill/>
          <a:ln>
            <a:noFill/>
          </a:ln>
        </p:spPr>
      </p:pic>
      <p:pic>
        <p:nvPicPr>
          <p:cNvPr id="138" name="Google Shape;138;p24"/>
          <p:cNvPicPr preferRelativeResize="0"/>
          <p:nvPr/>
        </p:nvPicPr>
        <p:blipFill rotWithShape="1">
          <a:blip r:embed="rId6">
            <a:alphaModFix/>
          </a:blip>
          <a:srcRect/>
          <a:stretch/>
        </p:blipFill>
        <p:spPr>
          <a:xfrm>
            <a:off x="12340872" y="1961346"/>
            <a:ext cx="3694496" cy="1042506"/>
          </a:xfrm>
          <a:prstGeom prst="rect">
            <a:avLst/>
          </a:prstGeom>
          <a:noFill/>
          <a:ln>
            <a:noFill/>
          </a:ln>
        </p:spPr>
      </p:pic>
      <p:pic>
        <p:nvPicPr>
          <p:cNvPr id="8" name="Google Shape;148;p1"/>
          <p:cNvPicPr preferRelativeResize="0"/>
          <p:nvPr/>
        </p:nvPicPr>
        <p:blipFill rotWithShape="1">
          <a:blip r:embed="rId7">
            <a:alphaModFix/>
          </a:blip>
          <a:srcRect/>
          <a:stretch/>
        </p:blipFill>
        <p:spPr>
          <a:xfrm>
            <a:off x="4976590" y="3761781"/>
            <a:ext cx="451143" cy="445047"/>
          </a:xfrm>
          <a:prstGeom prst="rect">
            <a:avLst/>
          </a:prstGeom>
          <a:noFill/>
          <a:ln>
            <a:noFill/>
          </a:ln>
        </p:spPr>
      </p:pic>
      <p:pic>
        <p:nvPicPr>
          <p:cNvPr id="9" name="Google Shape;147;p1"/>
          <p:cNvPicPr preferRelativeResize="0"/>
          <p:nvPr/>
        </p:nvPicPr>
        <p:blipFill rotWithShape="1">
          <a:blip r:embed="rId8">
            <a:alphaModFix/>
          </a:blip>
          <a:srcRect/>
          <a:stretch/>
        </p:blipFill>
        <p:spPr>
          <a:xfrm>
            <a:off x="4976590" y="5141899"/>
            <a:ext cx="457200" cy="44669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2198715755"/>
              </p:ext>
            </p:extLst>
          </p:nvPr>
        </p:nvGraphicFramePr>
        <p:xfrm>
          <a:off x="4121894" y="1649863"/>
          <a:ext cx="7818002" cy="3310418"/>
        </p:xfrm>
        <a:graphic>
          <a:graphicData uri="http://schemas.openxmlformats.org/drawingml/2006/table">
            <a:tbl>
              <a:tblPr>
                <a:noFill/>
                <a:tableStyleId>{7637F94A-DA9B-481A-AE38-6A32242EE391}</a:tableStyleId>
              </a:tblPr>
              <a:tblGrid>
                <a:gridCol w="1095927">
                  <a:extLst>
                    <a:ext uri="{9D8B030D-6E8A-4147-A177-3AD203B41FA5}">
                      <a16:colId xmlns:a16="http://schemas.microsoft.com/office/drawing/2014/main" val="20000"/>
                    </a:ext>
                  </a:extLst>
                </a:gridCol>
                <a:gridCol w="6722075">
                  <a:extLst>
                    <a:ext uri="{9D8B030D-6E8A-4147-A177-3AD203B41FA5}">
                      <a16:colId xmlns:a16="http://schemas.microsoft.com/office/drawing/2014/main" val="20001"/>
                    </a:ext>
                  </a:extLst>
                </a:gridCol>
              </a:tblGrid>
              <a:tr h="628218">
                <a:tc>
                  <a:txBody>
                    <a:bodyPr/>
                    <a:lstStyle/>
                    <a:p>
                      <a:pPr marL="0" marR="0" lvl="0" indent="0" algn="ctr" rtl="0">
                        <a:lnSpc>
                          <a:spcPct val="100000"/>
                        </a:lnSpc>
                        <a:spcBef>
                          <a:spcPts val="0"/>
                        </a:spcBef>
                        <a:spcAft>
                          <a:spcPts val="0"/>
                        </a:spcAft>
                        <a:buClr>
                          <a:srgbClr val="000000"/>
                        </a:buClr>
                        <a:buSzPts val="1100"/>
                        <a:buFont typeface="Arial Narrow"/>
                        <a:buNone/>
                      </a:pP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3516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Buriticá, Santa </a:t>
                      </a:r>
                      <a:r>
                        <a:rPr lang="es-ES" sz="1000" b="0" i="0" u="none" strike="noStrike" cap="none" dirty="0" err="1">
                          <a:solidFill>
                            <a:srgbClr val="000000"/>
                          </a:solidFill>
                          <a:latin typeface="Arial"/>
                          <a:ea typeface="Arial"/>
                          <a:cs typeface="Arial"/>
                          <a:sym typeface="Arial"/>
                        </a:rPr>
                        <a:t>Fé</a:t>
                      </a:r>
                      <a:r>
                        <a:rPr lang="es-ES" sz="1000" b="0" i="0" u="none" strike="noStrike" cap="none" dirty="0">
                          <a:solidFill>
                            <a:srgbClr val="000000"/>
                          </a:solidFill>
                          <a:latin typeface="Arial"/>
                          <a:ea typeface="Arial"/>
                          <a:cs typeface="Arial"/>
                          <a:sym typeface="Arial"/>
                        </a:rPr>
                        <a:t> De Antioquia, Yolombó.</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Cubará, San Luis De Gaceno, Chíquiza.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Cáqueza, Fosca, Guayabetal, Gutiérrez, Paratebueno, </a:t>
                      </a:r>
                      <a:r>
                        <a:rPr lang="es-ES" sz="1000" b="0" i="0" u="none" strike="noStrike" cap="none" dirty="0" err="1">
                          <a:solidFill>
                            <a:srgbClr val="000000"/>
                          </a:solidFill>
                          <a:latin typeface="Arial"/>
                          <a:ea typeface="Arial"/>
                          <a:cs typeface="Arial"/>
                          <a:sym typeface="Arial"/>
                        </a:rPr>
                        <a:t>Quetame</a:t>
                      </a:r>
                      <a:r>
                        <a:rPr lang="es-ES" sz="1000" b="0" i="0" u="none" strike="noStrike" cap="none" dirty="0">
                          <a:solidFill>
                            <a:srgbClr val="000000"/>
                          </a:solidFill>
                          <a:latin typeface="Arial"/>
                          <a:ea typeface="Arial"/>
                          <a:cs typeface="Arial"/>
                          <a:sym typeface="Arial"/>
                        </a:rPr>
                        <a:t>, Une, Tausa.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Neiva, Tello, </a:t>
                      </a:r>
                      <a:r>
                        <a:rPr lang="es-ES" sz="1000" b="0" i="0" u="none" strike="noStrike" cap="none" dirty="0" err="1">
                          <a:solidFill>
                            <a:srgbClr val="000000"/>
                          </a:solidFill>
                          <a:latin typeface="Arial"/>
                          <a:ea typeface="Arial"/>
                          <a:cs typeface="Arial"/>
                          <a:sym typeface="Arial"/>
                        </a:rPr>
                        <a:t>Villavieja</a:t>
                      </a:r>
                      <a:r>
                        <a:rPr lang="es-ES" sz="1000" b="0" i="0" u="none" strike="noStrike" cap="none" dirty="0">
                          <a:solidFill>
                            <a:srgbClr val="000000"/>
                          </a:solidFill>
                          <a:latin typeface="Arial"/>
                          <a:ea typeface="Arial"/>
                          <a:cs typeface="Arial"/>
                          <a:sym typeface="Arial"/>
                        </a:rPr>
                        <a:t>, Íquira, Colombia.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SANTANDER : Bolívar.</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TOLIMA : Alpujarra.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ANTIOQUIA : Abriaquí, Angelópolis, Bello, Betania, Briceño, Ciudad Bolívar, Copacabana, Fredonia, Frontino, Liborina, Sabanalarga, San Pedro De Los Milagros, Toledo, Yarumal, Carepa, San Roque.</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BOYACÁ : Berbeo, La Capilla, Páez, Santa María, </a:t>
                      </a:r>
                      <a:r>
                        <a:rPr lang="es-CO" sz="1000" b="0" i="0" u="none" strike="noStrike" cap="none" dirty="0" err="1">
                          <a:solidFill>
                            <a:srgbClr val="000000"/>
                          </a:solidFill>
                          <a:latin typeface="Arial"/>
                          <a:ea typeface="Arial"/>
                          <a:cs typeface="Arial"/>
                          <a:sym typeface="Arial"/>
                        </a:rPr>
                        <a:t>Zetaquira</a:t>
                      </a:r>
                      <a:r>
                        <a:rPr lang="es-CO" sz="1000" b="0" i="0" u="none" strike="noStrike" cap="none" dirty="0">
                          <a:solidFill>
                            <a:srgbClr val="000000"/>
                          </a:solidFill>
                          <a:latin typeface="Arial"/>
                          <a:ea typeface="Arial"/>
                          <a:cs typeface="Arial"/>
                          <a:sym typeface="Arial"/>
                        </a:rPr>
                        <a:t>, Úmbita.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CUNDINAMARCA : Chipaque, Fómeque, Gachalá, Jerusalén, Manta, Medina.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HUILA : Palermo, Teruel, Yaguará.</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NORTE DE SANTANDER : </a:t>
                      </a:r>
                      <a:r>
                        <a:rPr lang="es-CO" sz="1000" b="0" i="0" u="none" strike="noStrike" cap="none" dirty="0" err="1">
                          <a:solidFill>
                            <a:srgbClr val="000000"/>
                          </a:solidFill>
                          <a:latin typeface="Arial"/>
                          <a:ea typeface="Arial"/>
                          <a:cs typeface="Arial"/>
                          <a:sym typeface="Arial"/>
                        </a:rPr>
                        <a:t>Cácota</a:t>
                      </a:r>
                      <a:r>
                        <a:rPr lang="es-CO" sz="1000" b="0" i="0" u="none" strike="noStrike" cap="none" dirty="0">
                          <a:solidFill>
                            <a:srgbClr val="000000"/>
                          </a:solidFill>
                          <a:latin typeface="Arial"/>
                          <a:ea typeface="Arial"/>
                          <a:cs typeface="Arial"/>
                          <a:sym typeface="Arial"/>
                        </a:rPr>
                        <a:t>, Toledo.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SANTANDER : Barichara, San José De Miranda, Valle De San José, Sabana De Torres.</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TOLIMA : Guamo, Natagaima, Prado, San Luis.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397009" y="1465960"/>
            <a:ext cx="3449766" cy="4878478"/>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4462689" y="4020964"/>
            <a:ext cx="477952"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13033762" y="4116464"/>
            <a:ext cx="484369" cy="446694"/>
          </a:xfrm>
          <a:prstGeom prst="rect">
            <a:avLst/>
          </a:prstGeom>
          <a:noFill/>
          <a:ln>
            <a:noFill/>
          </a:ln>
        </p:spPr>
      </p:pic>
      <p:pic>
        <p:nvPicPr>
          <p:cNvPr id="8" name="Google Shape;137;p24" descr="Recurso 25.png"/>
          <p:cNvPicPr preferRelativeResize="0"/>
          <p:nvPr/>
        </p:nvPicPr>
        <p:blipFill rotWithShape="1">
          <a:blip r:embed="rId7">
            <a:alphaModFix/>
          </a:blip>
          <a:srcRect/>
          <a:stretch/>
        </p:blipFill>
        <p:spPr>
          <a:xfrm>
            <a:off x="4472452" y="2646900"/>
            <a:ext cx="458425" cy="446694"/>
          </a:xfrm>
          <a:prstGeom prst="rect">
            <a:avLst/>
          </a:prstGeom>
          <a:noFill/>
          <a:ln>
            <a:noFill/>
          </a:ln>
        </p:spPr>
      </p:pic>
      <p:pic>
        <p:nvPicPr>
          <p:cNvPr id="5"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6">
            <a:alphaModFix/>
          </a:blip>
          <a:srcRect/>
          <a:stretch/>
        </p:blipFill>
        <p:spPr>
          <a:xfrm>
            <a:off x="13695319" y="5006215"/>
            <a:ext cx="484369" cy="44669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a:extLst>
            <a:ext uri="{FF2B5EF4-FFF2-40B4-BE49-F238E27FC236}">
              <a16:creationId xmlns:a16="http://schemas.microsoft.com/office/drawing/2014/main" id="{447E8588-6CFB-30E7-7CB8-4E2811F3D4EA}"/>
            </a:ext>
          </a:extLst>
        </p:cNvPr>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D5269C6-78F8-2350-4AE5-33EB72167268}"/>
              </a:ext>
            </a:extLst>
          </p:cNvPr>
          <p:cNvGraphicFramePr/>
          <p:nvPr>
            <p:extLst>
              <p:ext uri="{D42A27DB-BD31-4B8C-83A1-F6EECF244321}">
                <p14:modId xmlns:p14="http://schemas.microsoft.com/office/powerpoint/2010/main" val="3021827874"/>
              </p:ext>
            </p:extLst>
          </p:nvPr>
        </p:nvGraphicFramePr>
        <p:xfrm>
          <a:off x="3970346" y="1492519"/>
          <a:ext cx="7818002" cy="3188518"/>
        </p:xfrm>
        <a:graphic>
          <a:graphicData uri="http://schemas.openxmlformats.org/drawingml/2006/table">
            <a:tbl>
              <a:tblPr>
                <a:noFill/>
                <a:tableStyleId>{7637F94A-DA9B-481A-AE38-6A32242EE391}</a:tableStyleId>
              </a:tblPr>
              <a:tblGrid>
                <a:gridCol w="1095927">
                  <a:extLst>
                    <a:ext uri="{9D8B030D-6E8A-4147-A177-3AD203B41FA5}">
                      <a16:colId xmlns:a16="http://schemas.microsoft.com/office/drawing/2014/main" val="20000"/>
                    </a:ext>
                  </a:extLst>
                </a:gridCol>
                <a:gridCol w="6722075">
                  <a:extLst>
                    <a:ext uri="{9D8B030D-6E8A-4147-A177-3AD203B41FA5}">
                      <a16:colId xmlns:a16="http://schemas.microsoft.com/office/drawing/2014/main" val="20001"/>
                    </a:ext>
                  </a:extLst>
                </a:gridCol>
              </a:tblGrid>
              <a:tr h="62821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13196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ANTIOQUIA : </a:t>
                      </a:r>
                      <a:r>
                        <a:rPr lang="pt-BR" sz="1000" b="0" i="0" u="none" strike="noStrike" cap="none" dirty="0" err="1">
                          <a:solidFill>
                            <a:srgbClr val="000000"/>
                          </a:solidFill>
                          <a:latin typeface="Arial"/>
                          <a:ea typeface="Arial"/>
                          <a:cs typeface="Arial"/>
                          <a:sym typeface="Arial"/>
                        </a:rPr>
                        <a:t>Abejorral</a:t>
                      </a:r>
                      <a:r>
                        <a:rPr lang="pt-BR" sz="1000" b="0" i="0" u="none" strike="noStrike" cap="none" dirty="0">
                          <a:solidFill>
                            <a:srgbClr val="000000"/>
                          </a:solidFill>
                          <a:latin typeface="Arial"/>
                          <a:ea typeface="Arial"/>
                          <a:cs typeface="Arial"/>
                          <a:sym typeface="Arial"/>
                        </a:rPr>
                        <a:t>, Andes, </a:t>
                      </a:r>
                      <a:r>
                        <a:rPr lang="pt-BR" sz="1000" b="0" i="0" u="none" strike="noStrike" cap="none" dirty="0" err="1">
                          <a:solidFill>
                            <a:srgbClr val="000000"/>
                          </a:solidFill>
                          <a:latin typeface="Arial"/>
                          <a:ea typeface="Arial"/>
                          <a:cs typeface="Arial"/>
                          <a:sym typeface="Arial"/>
                        </a:rPr>
                        <a:t>Anzá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Apartadó</a:t>
                      </a:r>
                      <a:r>
                        <a:rPr lang="pt-BR" sz="1000" b="0" i="0" u="none" strike="noStrike" cap="none" dirty="0">
                          <a:solidFill>
                            <a:srgbClr val="000000"/>
                          </a:solidFill>
                          <a:latin typeface="Arial"/>
                          <a:ea typeface="Arial"/>
                          <a:cs typeface="Arial"/>
                          <a:sym typeface="Arial"/>
                        </a:rPr>
                        <a:t>, Armenia, Belmira, </a:t>
                      </a:r>
                      <a:r>
                        <a:rPr lang="pt-BR" sz="1000" b="0" i="0" u="none" strike="noStrike" cap="none" dirty="0" err="1">
                          <a:solidFill>
                            <a:srgbClr val="000000"/>
                          </a:solidFill>
                          <a:latin typeface="Arial"/>
                          <a:ea typeface="Arial"/>
                          <a:cs typeface="Arial"/>
                          <a:sym typeface="Arial"/>
                        </a:rPr>
                        <a:t>Betulia</a:t>
                      </a:r>
                      <a:r>
                        <a:rPr lang="pt-BR" sz="1000" b="0" i="0" u="none" strike="noStrike" cap="none" dirty="0">
                          <a:solidFill>
                            <a:srgbClr val="000000"/>
                          </a:solidFill>
                          <a:latin typeface="Arial"/>
                          <a:ea typeface="Arial"/>
                          <a:cs typeface="Arial"/>
                          <a:sym typeface="Arial"/>
                        </a:rPr>
                        <a:t>, Caicedo, </a:t>
                      </a:r>
                      <a:r>
                        <a:rPr lang="pt-BR" sz="1000" b="0" i="0" u="none" strike="noStrike" cap="none" dirty="0" err="1">
                          <a:solidFill>
                            <a:srgbClr val="000000"/>
                          </a:solidFill>
                          <a:latin typeface="Arial"/>
                          <a:ea typeface="Arial"/>
                          <a:cs typeface="Arial"/>
                          <a:sym typeface="Arial"/>
                        </a:rPr>
                        <a:t>Cañasgordas</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Cocorná</a:t>
                      </a:r>
                      <a:r>
                        <a:rPr lang="pt-BR" sz="1000" b="0" i="0" u="none" strike="noStrike" cap="none" dirty="0">
                          <a:solidFill>
                            <a:srgbClr val="000000"/>
                          </a:solidFill>
                          <a:latin typeface="Arial"/>
                          <a:ea typeface="Arial"/>
                          <a:cs typeface="Arial"/>
                          <a:sym typeface="Arial"/>
                        </a:rPr>
                        <a:t>, Concordia, </a:t>
                      </a:r>
                      <a:r>
                        <a:rPr lang="pt-BR" sz="1000" b="0" i="0" u="none" strike="noStrike" cap="none" dirty="0" err="1">
                          <a:solidFill>
                            <a:srgbClr val="000000"/>
                          </a:solidFill>
                          <a:latin typeface="Arial"/>
                          <a:ea typeface="Arial"/>
                          <a:cs typeface="Arial"/>
                          <a:sym typeface="Arial"/>
                        </a:rPr>
                        <a:t>Dabeiba</a:t>
                      </a:r>
                      <a:r>
                        <a:rPr lang="pt-BR" sz="1000" b="0" i="0" u="none" strike="noStrike" cap="none" dirty="0">
                          <a:solidFill>
                            <a:srgbClr val="000000"/>
                          </a:solidFill>
                          <a:latin typeface="Arial"/>
                          <a:ea typeface="Arial"/>
                          <a:cs typeface="Arial"/>
                          <a:sym typeface="Arial"/>
                        </a:rPr>
                        <a:t>, El Carmen De </a:t>
                      </a:r>
                      <a:r>
                        <a:rPr lang="pt-BR" sz="1000" b="0" i="0" u="none" strike="noStrike" cap="none" dirty="0" err="1">
                          <a:solidFill>
                            <a:srgbClr val="000000"/>
                          </a:solidFill>
                          <a:latin typeface="Arial"/>
                          <a:ea typeface="Arial"/>
                          <a:cs typeface="Arial"/>
                          <a:sym typeface="Arial"/>
                        </a:rPr>
                        <a:t>Viboral</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Entrerríos</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Envigado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Girardota</a:t>
                      </a:r>
                      <a:r>
                        <a:rPr lang="pt-BR" sz="1000" b="0" i="0" u="none" strike="noStrike" cap="none" dirty="0">
                          <a:solidFill>
                            <a:srgbClr val="000000"/>
                          </a:solidFill>
                          <a:latin typeface="Arial"/>
                          <a:ea typeface="Arial"/>
                          <a:cs typeface="Arial"/>
                          <a:sym typeface="Arial"/>
                        </a:rPr>
                        <a:t>, Guadalupe, </a:t>
                      </a:r>
                      <a:r>
                        <a:rPr lang="pt-BR" sz="1000" b="0" i="0" u="none" strike="noStrike" cap="none" dirty="0" err="1">
                          <a:solidFill>
                            <a:srgbClr val="000000"/>
                          </a:solidFill>
                          <a:latin typeface="Arial"/>
                          <a:ea typeface="Arial"/>
                          <a:cs typeface="Arial"/>
                          <a:sym typeface="Arial"/>
                        </a:rPr>
                        <a:t>Guarne</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Ituango</a:t>
                      </a:r>
                      <a:r>
                        <a:rPr lang="pt-BR" sz="1000" b="0" i="0" u="none" strike="noStrike" cap="none" dirty="0">
                          <a:solidFill>
                            <a:srgbClr val="000000"/>
                          </a:solidFill>
                          <a:latin typeface="Arial"/>
                          <a:ea typeface="Arial"/>
                          <a:cs typeface="Arial"/>
                          <a:sym typeface="Arial"/>
                        </a:rPr>
                        <a:t>, Jericó, La Pintada, Medellín, </a:t>
                      </a:r>
                      <a:r>
                        <a:rPr lang="pt-BR" sz="1000" b="0" i="0" u="none" strike="noStrike" cap="none" dirty="0" err="1">
                          <a:solidFill>
                            <a:srgbClr val="000000"/>
                          </a:solidFill>
                          <a:latin typeface="Arial"/>
                          <a:ea typeface="Arial"/>
                          <a:cs typeface="Arial"/>
                          <a:sym typeface="Arial"/>
                        </a:rPr>
                        <a:t>Mutatá</a:t>
                      </a:r>
                      <a:r>
                        <a:rPr lang="pt-BR" sz="1000" b="0" i="0" u="none" strike="noStrike" cap="none" dirty="0">
                          <a:solidFill>
                            <a:srgbClr val="000000"/>
                          </a:solidFill>
                          <a:latin typeface="Arial"/>
                          <a:ea typeface="Arial"/>
                          <a:cs typeface="Arial"/>
                          <a:sym typeface="Arial"/>
                        </a:rPr>
                        <a:t>, Olaya, Peque, San Andrés De </a:t>
                      </a:r>
                      <a:r>
                        <a:rPr lang="pt-BR" sz="1000" b="0" i="0" u="none" strike="noStrike" cap="none" dirty="0" err="1">
                          <a:solidFill>
                            <a:srgbClr val="000000"/>
                          </a:solidFill>
                          <a:latin typeface="Arial"/>
                          <a:ea typeface="Arial"/>
                          <a:cs typeface="Arial"/>
                          <a:sym typeface="Arial"/>
                        </a:rPr>
                        <a:t>Cuerquía</a:t>
                      </a:r>
                      <a:r>
                        <a:rPr lang="pt-BR" sz="1000" b="0" i="0" u="none" strike="noStrike" cap="none" dirty="0">
                          <a:solidFill>
                            <a:srgbClr val="000000"/>
                          </a:solidFill>
                          <a:latin typeface="Arial"/>
                          <a:ea typeface="Arial"/>
                          <a:cs typeface="Arial"/>
                          <a:sym typeface="Arial"/>
                        </a:rPr>
                        <a:t>, San Jerónimo, San José De La </a:t>
                      </a:r>
                      <a:r>
                        <a:rPr lang="pt-BR" sz="1000" b="0" i="0" u="none" strike="noStrike" cap="none" dirty="0" err="1">
                          <a:solidFill>
                            <a:srgbClr val="000000"/>
                          </a:solidFill>
                          <a:latin typeface="Arial"/>
                          <a:ea typeface="Arial"/>
                          <a:cs typeface="Arial"/>
                          <a:sym typeface="Arial"/>
                        </a:rPr>
                        <a:t>Montaña</a:t>
                      </a:r>
                      <a:r>
                        <a:rPr lang="pt-BR" sz="1000" b="0" i="0" u="none" strike="noStrike" cap="none" dirty="0">
                          <a:solidFill>
                            <a:srgbClr val="000000"/>
                          </a:solidFill>
                          <a:latin typeface="Arial"/>
                          <a:ea typeface="Arial"/>
                          <a:cs typeface="Arial"/>
                          <a:sym typeface="Arial"/>
                        </a:rPr>
                        <a:t>, San </a:t>
                      </a:r>
                      <a:r>
                        <a:rPr lang="pt-BR" sz="1000" b="0" i="0" u="none" strike="noStrike" cap="none" dirty="0" err="1">
                          <a:solidFill>
                            <a:srgbClr val="000000"/>
                          </a:solidFill>
                          <a:latin typeface="Arial"/>
                          <a:ea typeface="Arial"/>
                          <a:cs typeface="Arial"/>
                          <a:sym typeface="Arial"/>
                        </a:rPr>
                        <a:t>Luis</a:t>
                      </a:r>
                      <a:r>
                        <a:rPr lang="pt-BR" sz="1000" b="0" i="0" u="none" strike="noStrike" cap="none" dirty="0">
                          <a:solidFill>
                            <a:srgbClr val="000000"/>
                          </a:solidFill>
                          <a:latin typeface="Arial"/>
                          <a:ea typeface="Arial"/>
                          <a:cs typeface="Arial"/>
                          <a:sym typeface="Arial"/>
                        </a:rPr>
                        <a:t>, Santa Bárbara, </a:t>
                      </a:r>
                      <a:r>
                        <a:rPr lang="pt-BR" sz="1000" b="0" i="0" u="none" strike="noStrike" cap="none" dirty="0" err="1">
                          <a:solidFill>
                            <a:srgbClr val="000000"/>
                          </a:solidFill>
                          <a:latin typeface="Arial"/>
                          <a:ea typeface="Arial"/>
                          <a:cs typeface="Arial"/>
                          <a:sym typeface="Arial"/>
                        </a:rPr>
                        <a:t>Sopetrán</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Titiribí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Támesis</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Uramita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Urrao</a:t>
                      </a:r>
                      <a:r>
                        <a:rPr lang="pt-BR" sz="1000" b="0" i="0" u="none" strike="noStrike" cap="none" dirty="0">
                          <a:solidFill>
                            <a:srgbClr val="000000"/>
                          </a:solidFill>
                          <a:latin typeface="Arial"/>
                          <a:ea typeface="Arial"/>
                          <a:cs typeface="Arial"/>
                          <a:sym typeface="Arial"/>
                        </a:rPr>
                        <a:t>, Valparaíso.</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BOYACÁ : </a:t>
                      </a:r>
                      <a:r>
                        <a:rPr lang="pt-BR" sz="1000" b="0" i="0" u="none" strike="noStrike" cap="none" dirty="0" err="1">
                          <a:solidFill>
                            <a:srgbClr val="000000"/>
                          </a:solidFill>
                          <a:latin typeface="Arial"/>
                          <a:ea typeface="Arial"/>
                          <a:cs typeface="Arial"/>
                          <a:sym typeface="Arial"/>
                        </a:rPr>
                        <a:t>Aquitania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Campohermoso</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Chivor</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Duitama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Firavitoba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Güicán</a:t>
                      </a:r>
                      <a:r>
                        <a:rPr lang="pt-BR" sz="1000" b="0" i="0" u="none" strike="noStrike" cap="none" dirty="0">
                          <a:solidFill>
                            <a:srgbClr val="000000"/>
                          </a:solidFill>
                          <a:latin typeface="Arial"/>
                          <a:ea typeface="Arial"/>
                          <a:cs typeface="Arial"/>
                          <a:sym typeface="Arial"/>
                        </a:rPr>
                        <a:t> De La </a:t>
                      </a:r>
                      <a:r>
                        <a:rPr lang="pt-BR" sz="1000" b="0" i="0" u="none" strike="noStrike" cap="none" dirty="0" err="1">
                          <a:solidFill>
                            <a:srgbClr val="000000"/>
                          </a:solidFill>
                          <a:latin typeface="Arial"/>
                          <a:ea typeface="Arial"/>
                          <a:cs typeface="Arial"/>
                          <a:sym typeface="Arial"/>
                        </a:rPr>
                        <a:t>Sierra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Labranzagrande</a:t>
                      </a:r>
                      <a:r>
                        <a:rPr lang="pt-BR" sz="1000" b="0" i="0" u="none" strike="noStrike" cap="none" dirty="0">
                          <a:solidFill>
                            <a:srgbClr val="000000"/>
                          </a:solidFill>
                          <a:latin typeface="Arial"/>
                          <a:ea typeface="Arial"/>
                          <a:cs typeface="Arial"/>
                          <a:sym typeface="Arial"/>
                        </a:rPr>
                        <a:t>, Miraflores, </a:t>
                      </a:r>
                      <a:r>
                        <a:rPr lang="pt-BR" sz="1000" b="0" i="0" u="none" strike="noStrike" cap="none" dirty="0" err="1">
                          <a:solidFill>
                            <a:srgbClr val="000000"/>
                          </a:solidFill>
                          <a:latin typeface="Arial"/>
                          <a:ea typeface="Arial"/>
                          <a:cs typeface="Arial"/>
                          <a:sym typeface="Arial"/>
                        </a:rPr>
                        <a:t>Motavita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Paya</a:t>
                      </a:r>
                      <a:r>
                        <a:rPr lang="pt-BR" sz="1000" b="0" i="0" u="none" strike="noStrike" cap="none" dirty="0">
                          <a:solidFill>
                            <a:srgbClr val="000000"/>
                          </a:solidFill>
                          <a:latin typeface="Arial"/>
                          <a:ea typeface="Arial"/>
                          <a:cs typeface="Arial"/>
                          <a:sym typeface="Arial"/>
                        </a:rPr>
                        <a:t>, San Eduardo.</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CALDAS : Aguadas, </a:t>
                      </a:r>
                      <a:r>
                        <a:rPr lang="pt-BR" sz="1000" b="0" i="0" u="none" strike="noStrike" cap="none" dirty="0" err="1">
                          <a:solidFill>
                            <a:srgbClr val="000000"/>
                          </a:solidFill>
                          <a:latin typeface="Arial"/>
                          <a:ea typeface="Arial"/>
                          <a:cs typeface="Arial"/>
                          <a:sym typeface="Arial"/>
                        </a:rPr>
                        <a:t>Pácora</a:t>
                      </a:r>
                      <a:r>
                        <a:rPr lang="pt-BR" sz="1000" b="0" i="0" u="none" strike="noStrike" cap="none" dirty="0">
                          <a:solidFill>
                            <a:srgbClr val="000000"/>
                          </a:solidFill>
                          <a:latin typeface="Arial"/>
                          <a:ea typeface="Arial"/>
                          <a:cs typeface="Arial"/>
                          <a:sym typeface="Arial"/>
                        </a:rPr>
                        <a:t>, Salamina.</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CUNDINAMARCA : </a:t>
                      </a:r>
                      <a:r>
                        <a:rPr lang="pt-BR" sz="1000" b="0" i="0" u="none" strike="noStrike" cap="none" dirty="0" err="1">
                          <a:solidFill>
                            <a:srgbClr val="000000"/>
                          </a:solidFill>
                          <a:latin typeface="Arial"/>
                          <a:ea typeface="Arial"/>
                          <a:cs typeface="Arial"/>
                          <a:sym typeface="Arial"/>
                        </a:rPr>
                        <a:t>Apulo</a:t>
                      </a:r>
                      <a:r>
                        <a:rPr lang="pt-BR" sz="1000" b="0" i="0" u="none" strike="noStrike" cap="none" dirty="0">
                          <a:solidFill>
                            <a:srgbClr val="000000"/>
                          </a:solidFill>
                          <a:latin typeface="Arial"/>
                          <a:ea typeface="Arial"/>
                          <a:cs typeface="Arial"/>
                          <a:sym typeface="Arial"/>
                        </a:rPr>
                        <a:t>, Beltrán, </a:t>
                      </a:r>
                      <a:r>
                        <a:rPr lang="pt-BR" sz="1000" b="0" i="0" u="none" strike="noStrike" cap="none" dirty="0" err="1">
                          <a:solidFill>
                            <a:srgbClr val="000000"/>
                          </a:solidFill>
                          <a:latin typeface="Arial"/>
                          <a:ea typeface="Arial"/>
                          <a:cs typeface="Arial"/>
                          <a:sym typeface="Arial"/>
                        </a:rPr>
                        <a:t>Bojacá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Choachí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Chía</a:t>
                      </a:r>
                      <a:r>
                        <a:rPr lang="pt-BR" sz="1000" b="0" i="0" u="none" strike="noStrike" cap="none" dirty="0">
                          <a:solidFill>
                            <a:srgbClr val="000000"/>
                          </a:solidFill>
                          <a:latin typeface="Arial"/>
                          <a:ea typeface="Arial"/>
                          <a:cs typeface="Arial"/>
                          <a:sym typeface="Arial"/>
                        </a:rPr>
                        <a:t>, Cota, </a:t>
                      </a:r>
                      <a:r>
                        <a:rPr lang="pt-BR" sz="1000" b="0" i="0" u="none" strike="noStrike" cap="none" dirty="0" err="1">
                          <a:solidFill>
                            <a:srgbClr val="000000"/>
                          </a:solidFill>
                          <a:latin typeface="Arial"/>
                          <a:ea typeface="Arial"/>
                          <a:cs typeface="Arial"/>
                          <a:sym typeface="Arial"/>
                        </a:rPr>
                        <a:t>Gachetá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Guataquí</a:t>
                      </a:r>
                      <a:r>
                        <a:rPr lang="pt-BR" sz="1000" b="0" i="0" u="none" strike="noStrike" cap="none" dirty="0">
                          <a:solidFill>
                            <a:srgbClr val="000000"/>
                          </a:solidFill>
                          <a:latin typeface="Arial"/>
                          <a:ea typeface="Arial"/>
                          <a:cs typeface="Arial"/>
                          <a:sym typeface="Arial"/>
                        </a:rPr>
                        <a:t>, La </a:t>
                      </a:r>
                      <a:r>
                        <a:rPr lang="pt-BR" sz="1000" b="0" i="0" u="none" strike="noStrike" cap="none" dirty="0" err="1">
                          <a:solidFill>
                            <a:srgbClr val="000000"/>
                          </a:solidFill>
                          <a:latin typeface="Arial"/>
                          <a:ea typeface="Arial"/>
                          <a:cs typeface="Arial"/>
                          <a:sym typeface="Arial"/>
                        </a:rPr>
                        <a:t>Calera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Machetá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Pulí</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Soacha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Tausa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Tibirita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Tocaima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Ubalá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Viota</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HUILA : </a:t>
                      </a:r>
                      <a:r>
                        <a:rPr lang="pt-BR" sz="1000" b="0" i="0" u="none" strike="noStrike" cap="none" dirty="0" err="1">
                          <a:solidFill>
                            <a:srgbClr val="000000"/>
                          </a:solidFill>
                          <a:latin typeface="Arial"/>
                          <a:ea typeface="Arial"/>
                          <a:cs typeface="Arial"/>
                          <a:sym typeface="Arial"/>
                        </a:rPr>
                        <a:t>Baraya</a:t>
                      </a:r>
                      <a:r>
                        <a:rPr lang="pt-BR" sz="1000" b="0" i="0" u="none" strike="noStrike" cap="none" dirty="0">
                          <a:solidFill>
                            <a:srgbClr val="000000"/>
                          </a:solidFill>
                          <a:latin typeface="Arial"/>
                          <a:ea typeface="Arial"/>
                          <a:cs typeface="Arial"/>
                          <a:sym typeface="Arial"/>
                        </a:rPr>
                        <a:t>, Santa </a:t>
                      </a:r>
                      <a:r>
                        <a:rPr lang="pt-BR" sz="1000" b="0" i="0" u="none" strike="noStrike" cap="none" dirty="0" err="1">
                          <a:solidFill>
                            <a:srgbClr val="000000"/>
                          </a:solidFill>
                          <a:latin typeface="Arial"/>
                          <a:ea typeface="Arial"/>
                          <a:cs typeface="Arial"/>
                          <a:sym typeface="Arial"/>
                        </a:rPr>
                        <a:t>María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Tesalia</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NORTE DE SANTANDER : </a:t>
                      </a:r>
                      <a:r>
                        <a:rPr lang="pt-BR" sz="1000" b="0" i="0" u="none" strike="noStrike" cap="none" dirty="0" err="1">
                          <a:solidFill>
                            <a:srgbClr val="000000"/>
                          </a:solidFill>
                          <a:latin typeface="Arial"/>
                          <a:ea typeface="Arial"/>
                          <a:cs typeface="Arial"/>
                          <a:sym typeface="Arial"/>
                        </a:rPr>
                        <a:t>Arboledas</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Chitagá</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Convención</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Cáchira</a:t>
                      </a:r>
                      <a:r>
                        <a:rPr lang="pt-BR" sz="1000" b="0" i="0" u="none" strike="noStrike" cap="none" dirty="0">
                          <a:solidFill>
                            <a:srgbClr val="000000"/>
                          </a:solidFill>
                          <a:latin typeface="Arial"/>
                          <a:ea typeface="Arial"/>
                          <a:cs typeface="Arial"/>
                          <a:sym typeface="Arial"/>
                        </a:rPr>
                        <a:t>, El Carmen, </a:t>
                      </a:r>
                      <a:r>
                        <a:rPr lang="pt-BR" sz="1000" b="0" i="0" u="none" strike="noStrike" cap="none" dirty="0" err="1">
                          <a:solidFill>
                            <a:srgbClr val="000000"/>
                          </a:solidFill>
                          <a:latin typeface="Arial"/>
                          <a:ea typeface="Arial"/>
                          <a:cs typeface="Arial"/>
                          <a:sym typeface="Arial"/>
                        </a:rPr>
                        <a:t>Ocaña</a:t>
                      </a:r>
                      <a:r>
                        <a:rPr lang="pt-BR" sz="1000" b="0" i="0" u="none" strike="noStrike" cap="none" dirty="0">
                          <a:solidFill>
                            <a:srgbClr val="000000"/>
                          </a:solidFill>
                          <a:latin typeface="Arial"/>
                          <a:ea typeface="Arial"/>
                          <a:cs typeface="Arial"/>
                          <a:sym typeface="Arial"/>
                        </a:rPr>
                        <a:t>, Salazar, </a:t>
                      </a:r>
                      <a:r>
                        <a:rPr lang="pt-BR" sz="1000" b="0" i="0" u="none" strike="noStrike" cap="none" dirty="0" err="1">
                          <a:solidFill>
                            <a:srgbClr val="000000"/>
                          </a:solidFill>
                          <a:latin typeface="Arial"/>
                          <a:ea typeface="Arial"/>
                          <a:cs typeface="Arial"/>
                          <a:sym typeface="Arial"/>
                        </a:rPr>
                        <a:t>Teorama</a:t>
                      </a:r>
                      <a:r>
                        <a:rPr lang="pt-BR" sz="1000" b="0" i="0" u="none" strike="noStrike" cap="none" dirty="0">
                          <a:solidFill>
                            <a:srgbClr val="000000"/>
                          </a:solidFill>
                          <a:latin typeface="Arial"/>
                          <a:ea typeface="Arial"/>
                          <a:cs typeface="Arial"/>
                          <a:sym typeface="Arial"/>
                        </a:rPr>
                        <a:t>, Villa Caro, </a:t>
                      </a:r>
                      <a:r>
                        <a:rPr lang="pt-BR" sz="1000" b="0" i="0" u="none" strike="noStrike" cap="none" dirty="0" err="1">
                          <a:solidFill>
                            <a:srgbClr val="000000"/>
                          </a:solidFill>
                          <a:latin typeface="Arial"/>
                          <a:ea typeface="Arial"/>
                          <a:cs typeface="Arial"/>
                          <a:sym typeface="Arial"/>
                        </a:rPr>
                        <a:t>Ábrego</a:t>
                      </a:r>
                      <a:r>
                        <a:rPr lang="pt-BR"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SANTANDER : Aguada, </a:t>
                      </a:r>
                      <a:r>
                        <a:rPr lang="pt-BR" sz="1000" b="0" i="0" u="none" strike="noStrike" cap="none" dirty="0" err="1">
                          <a:solidFill>
                            <a:srgbClr val="000000"/>
                          </a:solidFill>
                          <a:latin typeface="Arial"/>
                          <a:ea typeface="Arial"/>
                          <a:cs typeface="Arial"/>
                          <a:sym typeface="Arial"/>
                        </a:rPr>
                        <a:t>Barrancabermeja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Chima</a:t>
                      </a:r>
                      <a:r>
                        <a:rPr lang="pt-BR" sz="1000" b="0" i="0" u="none" strike="noStrike" cap="none" dirty="0">
                          <a:solidFill>
                            <a:srgbClr val="000000"/>
                          </a:solidFill>
                          <a:latin typeface="Arial"/>
                          <a:ea typeface="Arial"/>
                          <a:cs typeface="Arial"/>
                          <a:sym typeface="Arial"/>
                        </a:rPr>
                        <a:t>, </a:t>
                      </a:r>
                      <a:r>
                        <a:rPr lang="pt-BR" sz="1000" b="0" i="0" u="none" strike="noStrike" cap="none" dirty="0" err="1">
                          <a:solidFill>
                            <a:srgbClr val="000000"/>
                          </a:solidFill>
                          <a:latin typeface="Arial"/>
                          <a:ea typeface="Arial"/>
                          <a:cs typeface="Arial"/>
                          <a:sym typeface="Arial"/>
                        </a:rPr>
                        <a:t>Contratación</a:t>
                      </a:r>
                      <a:r>
                        <a:rPr lang="pt-BR" sz="1000" b="0" i="0" u="none" strike="noStrike" cap="none" dirty="0">
                          <a:solidFill>
                            <a:srgbClr val="000000"/>
                          </a:solidFill>
                          <a:latin typeface="Arial"/>
                          <a:ea typeface="Arial"/>
                          <a:cs typeface="Arial"/>
                          <a:sym typeface="Arial"/>
                        </a:rPr>
                        <a:t>, El </a:t>
                      </a:r>
                      <a:r>
                        <a:rPr lang="pt-BR" sz="1000" b="0" i="0" u="none" strike="noStrike" cap="none" dirty="0" err="1">
                          <a:solidFill>
                            <a:srgbClr val="000000"/>
                          </a:solidFill>
                          <a:latin typeface="Arial"/>
                          <a:ea typeface="Arial"/>
                          <a:cs typeface="Arial"/>
                          <a:sym typeface="Arial"/>
                        </a:rPr>
                        <a:t>Guacamayo</a:t>
                      </a:r>
                      <a:r>
                        <a:rPr lang="pt-BR" sz="1000" b="0" i="0" u="none" strike="noStrike" cap="none" dirty="0">
                          <a:solidFill>
                            <a:srgbClr val="000000"/>
                          </a:solidFill>
                          <a:latin typeface="Arial"/>
                          <a:ea typeface="Arial"/>
                          <a:cs typeface="Arial"/>
                          <a:sym typeface="Arial"/>
                        </a:rPr>
                        <a:t>, El </a:t>
                      </a:r>
                      <a:r>
                        <a:rPr lang="pt-BR" sz="1000" b="0" i="0" u="none" strike="noStrike" cap="none" dirty="0" err="1">
                          <a:solidFill>
                            <a:srgbClr val="000000"/>
                          </a:solidFill>
                          <a:latin typeface="Arial"/>
                          <a:ea typeface="Arial"/>
                          <a:cs typeface="Arial"/>
                          <a:sym typeface="Arial"/>
                        </a:rPr>
                        <a:t>Peñón</a:t>
                      </a:r>
                      <a:r>
                        <a:rPr lang="pt-BR" sz="1000" b="0" i="0" u="none" strike="noStrike" cap="none" dirty="0">
                          <a:solidFill>
                            <a:srgbClr val="000000"/>
                          </a:solidFill>
                          <a:latin typeface="Arial"/>
                          <a:ea typeface="Arial"/>
                          <a:cs typeface="Arial"/>
                          <a:sym typeface="Arial"/>
                        </a:rPr>
                        <a:t>, La Paz, Palmar, Santa Helena Del </a:t>
                      </a:r>
                      <a:r>
                        <a:rPr lang="pt-BR" sz="1000" b="0" i="0" u="none" strike="noStrike" cap="none" dirty="0" err="1">
                          <a:solidFill>
                            <a:srgbClr val="000000"/>
                          </a:solidFill>
                          <a:latin typeface="Arial"/>
                          <a:ea typeface="Arial"/>
                          <a:cs typeface="Arial"/>
                          <a:sym typeface="Arial"/>
                        </a:rPr>
                        <a:t>Opón</a:t>
                      </a:r>
                      <a:r>
                        <a:rPr lang="pt-BR" sz="1000" b="0" i="0" u="none" strike="noStrike" cap="none" dirty="0">
                          <a:solidFill>
                            <a:srgbClr val="000000"/>
                          </a:solidFill>
                          <a:latin typeface="Arial"/>
                          <a:ea typeface="Arial"/>
                          <a:cs typeface="Arial"/>
                          <a:sym typeface="Arial"/>
                        </a:rPr>
                        <a:t>, Sucre.</a:t>
                      </a:r>
                    </a:p>
                    <a:p>
                      <a:pPr marL="0" marR="0" lvl="0" indent="0" algn="just" rtl="0">
                        <a:lnSpc>
                          <a:spcPct val="100000"/>
                        </a:lnSpc>
                        <a:spcBef>
                          <a:spcPts val="0"/>
                        </a:spcBef>
                        <a:spcAft>
                          <a:spcPts val="0"/>
                        </a:spcAft>
                        <a:buClr>
                          <a:srgbClr val="000000"/>
                        </a:buClr>
                        <a:buSzPts val="1000"/>
                        <a:buFont typeface="Arial"/>
                        <a:buNone/>
                      </a:pPr>
                      <a:r>
                        <a:rPr lang="pt-BR" sz="1000" b="0" i="0" u="none" strike="noStrike" cap="none" dirty="0">
                          <a:solidFill>
                            <a:srgbClr val="000000"/>
                          </a:solidFill>
                          <a:latin typeface="Arial"/>
                          <a:ea typeface="Arial"/>
                          <a:cs typeface="Arial"/>
                          <a:sym typeface="Arial"/>
                        </a:rPr>
                        <a:t>TOLIMA : </a:t>
                      </a:r>
                      <a:r>
                        <a:rPr lang="pt-BR" sz="1000" b="0" i="0" u="none" strike="noStrike" cap="none" dirty="0" err="1">
                          <a:solidFill>
                            <a:srgbClr val="000000"/>
                          </a:solidFill>
                          <a:latin typeface="Arial"/>
                          <a:ea typeface="Arial"/>
                          <a:cs typeface="Arial"/>
                          <a:sym typeface="Arial"/>
                        </a:rPr>
                        <a:t>Armero</a:t>
                      </a:r>
                      <a:r>
                        <a:rPr lang="pt-BR" sz="1000" b="0" i="0" u="none" strike="noStrike" cap="none" dirty="0">
                          <a:solidFill>
                            <a:srgbClr val="000000"/>
                          </a:solidFill>
                          <a:latin typeface="Arial"/>
                          <a:ea typeface="Arial"/>
                          <a:cs typeface="Arial"/>
                          <a:sym typeface="Arial"/>
                        </a:rPr>
                        <a:t>, Espinal, </a:t>
                      </a:r>
                      <a:r>
                        <a:rPr lang="pt-BR" sz="1000" b="0" i="0" u="none" strike="noStrike" cap="none" dirty="0" err="1">
                          <a:solidFill>
                            <a:srgbClr val="000000"/>
                          </a:solidFill>
                          <a:latin typeface="Arial"/>
                          <a:ea typeface="Arial"/>
                          <a:cs typeface="Arial"/>
                          <a:sym typeface="Arial"/>
                        </a:rPr>
                        <a:t>Saldaña</a:t>
                      </a:r>
                      <a:r>
                        <a:rPr lang="pt-BR" sz="1000" b="0" i="0" u="none" strike="noStrike" cap="none" dirty="0">
                          <a:solidFill>
                            <a:srgbClr val="000000"/>
                          </a:solidFill>
                          <a:latin typeface="Arial"/>
                          <a:ea typeface="Arial"/>
                          <a:cs typeface="Arial"/>
                          <a:sym typeface="Arial"/>
                        </a:rPr>
                        <a:t>, San Sebastián De Mariquita, Valle De San Juan.</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828769155"/>
                  </a:ext>
                </a:extLst>
              </a:tr>
            </a:tbl>
          </a:graphicData>
        </a:graphic>
      </p:graphicFrame>
      <p:graphicFrame>
        <p:nvGraphicFramePr>
          <p:cNvPr id="154" name="Google Shape;154;p58">
            <a:extLst>
              <a:ext uri="{FF2B5EF4-FFF2-40B4-BE49-F238E27FC236}">
                <a16:creationId xmlns:a16="http://schemas.microsoft.com/office/drawing/2014/main" id="{67550C1E-D35F-5478-AAE5-213733583FC5}"/>
              </a:ext>
            </a:extLst>
          </p:cNvPr>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a:extLst>
              <a:ext uri="{FF2B5EF4-FFF2-40B4-BE49-F238E27FC236}">
                <a16:creationId xmlns:a16="http://schemas.microsoft.com/office/drawing/2014/main" id="{2ADEF0AD-4F85-5602-4E44-4D1029C4DF3D}"/>
              </a:ext>
            </a:extLst>
          </p:cNvPr>
          <p:cNvSpPr txBox="1">
            <a:spLocks noGrp="1"/>
          </p:cNvSpPr>
          <p:nvPr>
            <p:ph type="body" idx="2"/>
          </p:nvPr>
        </p:nvSpPr>
        <p:spPr>
          <a:xfrm>
            <a:off x="3752249" y="645611"/>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a:extLst>
              <a:ext uri="{FF2B5EF4-FFF2-40B4-BE49-F238E27FC236}">
                <a16:creationId xmlns:a16="http://schemas.microsoft.com/office/drawing/2014/main" id="{771B514E-B4A7-C712-F8A7-53CD1CAD6FC3}"/>
              </a:ext>
            </a:extLst>
          </p:cNvPr>
          <p:cNvPicPr preferRelativeResize="0"/>
          <p:nvPr/>
        </p:nvPicPr>
        <p:blipFill>
          <a:blip r:embed="rId3" r:link="rId4"/>
          <a:srcRect/>
          <a:stretch>
            <a:fillRect/>
          </a:stretch>
        </p:blipFill>
        <p:spPr>
          <a:xfrm>
            <a:off x="397009" y="1465960"/>
            <a:ext cx="3449766" cy="4878478"/>
          </a:xfrm>
          <a:prstGeom prst="rect">
            <a:avLst/>
          </a:prstGeom>
          <a:noFill/>
          <a:ln>
            <a:noFill/>
          </a:ln>
        </p:spPr>
      </p:pic>
      <p:pic>
        <p:nvPicPr>
          <p:cNvPr id="157" name="Google Shape;157;p58">
            <a:extLst>
              <a:ext uri="{FF2B5EF4-FFF2-40B4-BE49-F238E27FC236}">
                <a16:creationId xmlns:a16="http://schemas.microsoft.com/office/drawing/2014/main" id="{A9DB00A8-F725-8B2A-A569-F069F1A407B6}"/>
              </a:ext>
            </a:extLst>
          </p:cNvPr>
          <p:cNvPicPr preferRelativeResize="0"/>
          <p:nvPr/>
        </p:nvPicPr>
        <p:blipFill rotWithShape="1">
          <a:blip r:embed="rId5">
            <a:alphaModFix/>
          </a:blip>
          <a:srcRect/>
          <a:stretch/>
        </p:blipFill>
        <p:spPr>
          <a:xfrm>
            <a:off x="13518131" y="5366208"/>
            <a:ext cx="477952" cy="445047"/>
          </a:xfrm>
          <a:prstGeom prst="rect">
            <a:avLst/>
          </a:prstGeom>
          <a:noFill/>
          <a:ln>
            <a:noFill/>
          </a:ln>
        </p:spPr>
      </p:pic>
      <p:pic>
        <p:nvPicPr>
          <p:cNvPr id="158" name="Google Shape;158;p58">
            <a:extLst>
              <a:ext uri="{FF2B5EF4-FFF2-40B4-BE49-F238E27FC236}">
                <a16:creationId xmlns:a16="http://schemas.microsoft.com/office/drawing/2014/main" id="{38A1FE7B-D1E9-D9E3-5BC1-F3F123A90BF2}"/>
              </a:ext>
            </a:extLst>
          </p:cNvPr>
          <p:cNvPicPr preferRelativeResize="0"/>
          <p:nvPr/>
        </p:nvPicPr>
        <p:blipFill rotWithShape="1">
          <a:blip r:embed="rId6">
            <a:alphaModFix/>
          </a:blip>
          <a:srcRect/>
          <a:stretch/>
        </p:blipFill>
        <p:spPr>
          <a:xfrm>
            <a:off x="13033762" y="4116464"/>
            <a:ext cx="484369" cy="446694"/>
          </a:xfrm>
          <a:prstGeom prst="rect">
            <a:avLst/>
          </a:prstGeom>
          <a:noFill/>
          <a:ln>
            <a:noFill/>
          </a:ln>
        </p:spPr>
      </p:pic>
      <p:pic>
        <p:nvPicPr>
          <p:cNvPr id="8" name="Google Shape;137;p24" descr="Recurso 25.png">
            <a:extLst>
              <a:ext uri="{FF2B5EF4-FFF2-40B4-BE49-F238E27FC236}">
                <a16:creationId xmlns:a16="http://schemas.microsoft.com/office/drawing/2014/main" id="{BE9DB617-3560-AE78-2AA4-B316A5278BCE}"/>
              </a:ext>
            </a:extLst>
          </p:cNvPr>
          <p:cNvPicPr preferRelativeResize="0"/>
          <p:nvPr/>
        </p:nvPicPr>
        <p:blipFill rotWithShape="1">
          <a:blip r:embed="rId7">
            <a:alphaModFix/>
          </a:blip>
          <a:srcRect/>
          <a:stretch/>
        </p:blipFill>
        <p:spPr>
          <a:xfrm>
            <a:off x="13996083" y="2542149"/>
            <a:ext cx="458425" cy="446694"/>
          </a:xfrm>
          <a:prstGeom prst="rect">
            <a:avLst/>
          </a:prstGeom>
          <a:noFill/>
          <a:ln>
            <a:noFill/>
          </a:ln>
        </p:spPr>
      </p:pic>
      <p:pic>
        <p:nvPicPr>
          <p:cNvPr id="5" name="Google Shape;158;p58">
            <a:extLst>
              <a:ext uri="{FF2B5EF4-FFF2-40B4-BE49-F238E27FC236}">
                <a16:creationId xmlns:a16="http://schemas.microsoft.com/office/drawing/2014/main" id="{22015515-3132-D5E2-738A-150CCBD78873}"/>
              </a:ext>
            </a:extLst>
          </p:cNvPr>
          <p:cNvPicPr preferRelativeResize="0"/>
          <p:nvPr/>
        </p:nvPicPr>
        <p:blipFill rotWithShape="1">
          <a:blip r:embed="rId6">
            <a:alphaModFix/>
          </a:blip>
          <a:srcRect/>
          <a:stretch/>
        </p:blipFill>
        <p:spPr>
          <a:xfrm>
            <a:off x="4279084" y="3086778"/>
            <a:ext cx="484369" cy="446694"/>
          </a:xfrm>
          <a:prstGeom prst="rect">
            <a:avLst/>
          </a:prstGeom>
          <a:noFill/>
          <a:ln>
            <a:noFill/>
          </a:ln>
        </p:spPr>
      </p:pic>
    </p:spTree>
    <p:extLst>
      <p:ext uri="{BB962C8B-B14F-4D97-AF65-F5344CB8AC3E}">
        <p14:creationId xmlns:p14="http://schemas.microsoft.com/office/powerpoint/2010/main" val="2786882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36828B31-03D7-FC0C-96B5-E21E270FC958}"/>
              </a:ext>
            </a:extLst>
          </p:cNvPr>
          <p:cNvGraphicFramePr/>
          <p:nvPr>
            <p:extLst>
              <p:ext uri="{D42A27DB-BD31-4B8C-83A1-F6EECF244321}">
                <p14:modId xmlns:p14="http://schemas.microsoft.com/office/powerpoint/2010/main" val="846926133"/>
              </p:ext>
            </p:extLst>
          </p:nvPr>
        </p:nvGraphicFramePr>
        <p:xfrm>
          <a:off x="4094181" y="1360024"/>
          <a:ext cx="7435323" cy="2334646"/>
        </p:xfrm>
        <a:graphic>
          <a:graphicData uri="http://schemas.openxmlformats.org/drawingml/2006/table">
            <a:tbl>
              <a:tblPr>
                <a:noFill/>
                <a:tableStyleId>{7637F94A-DA9B-481A-AE38-6A32242EE391}</a:tableStyleId>
              </a:tblPr>
              <a:tblGrid>
                <a:gridCol w="916345">
                  <a:extLst>
                    <a:ext uri="{9D8B030D-6E8A-4147-A177-3AD203B41FA5}">
                      <a16:colId xmlns:a16="http://schemas.microsoft.com/office/drawing/2014/main" val="20000"/>
                    </a:ext>
                  </a:extLst>
                </a:gridCol>
                <a:gridCol w="6518978">
                  <a:extLst>
                    <a:ext uri="{9D8B030D-6E8A-4147-A177-3AD203B41FA5}">
                      <a16:colId xmlns:a16="http://schemas.microsoft.com/office/drawing/2014/main" val="20001"/>
                    </a:ext>
                  </a:extLst>
                </a:gridCol>
              </a:tblGrid>
              <a:tr h="68262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70055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CHOCÓ : El Carmen De Atrato.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4071230857"/>
                  </a:ext>
                </a:extLst>
              </a:tr>
              <a:tr h="95147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CAUCA : Páez.</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CHOCÓ : Acandí, </a:t>
                      </a:r>
                      <a:r>
                        <a:rPr lang="es-CO" sz="1000" b="0" i="0" u="none" strike="noStrike" cap="none" dirty="0" err="1">
                          <a:solidFill>
                            <a:srgbClr val="000000"/>
                          </a:solidFill>
                          <a:latin typeface="Arial"/>
                          <a:ea typeface="Arial"/>
                          <a:cs typeface="Arial"/>
                          <a:sym typeface="Arial"/>
                        </a:rPr>
                        <a:t>Unguía</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NARIÑO : Potosí.</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30858968"/>
                  </a:ext>
                </a:extLst>
              </a:tr>
            </a:tbl>
          </a:graphicData>
        </a:graphic>
      </p:graphicFrame>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3" r:link="rId4"/>
          <a:srcRect/>
          <a:stretch>
            <a:fillRect/>
          </a:stretch>
        </p:blipFill>
        <p:spPr>
          <a:xfrm>
            <a:off x="518660" y="883845"/>
            <a:ext cx="3406213" cy="5781663"/>
          </a:xfrm>
          <a:prstGeom prst="rect">
            <a:avLst/>
          </a:prstGeom>
          <a:noFill/>
          <a:ln>
            <a:noFill/>
          </a:ln>
        </p:spPr>
      </p:pic>
      <p:pic>
        <p:nvPicPr>
          <p:cNvPr id="192" name="Google Shape;192;p59"/>
          <p:cNvPicPr preferRelativeResize="0"/>
          <p:nvPr/>
        </p:nvPicPr>
        <p:blipFill rotWithShape="1">
          <a:blip r:embed="rId5">
            <a:alphaModFix/>
          </a:blip>
          <a:srcRect/>
          <a:stretch/>
        </p:blipFill>
        <p:spPr>
          <a:xfrm>
            <a:off x="13243723" y="4334056"/>
            <a:ext cx="432854" cy="445047"/>
          </a:xfrm>
          <a:prstGeom prst="rect">
            <a:avLst/>
          </a:prstGeom>
          <a:noFill/>
          <a:ln>
            <a:noFill/>
          </a:ln>
        </p:spPr>
      </p:pic>
      <p:pic>
        <p:nvPicPr>
          <p:cNvPr id="193" name="Google Shape;193;p59"/>
          <p:cNvPicPr preferRelativeResize="0"/>
          <p:nvPr/>
        </p:nvPicPr>
        <p:blipFill rotWithShape="1">
          <a:blip r:embed="rId6">
            <a:alphaModFix/>
          </a:blip>
          <a:srcRect/>
          <a:stretch/>
        </p:blipFill>
        <p:spPr>
          <a:xfrm>
            <a:off x="4296853" y="2172398"/>
            <a:ext cx="451143" cy="445047"/>
          </a:xfrm>
          <a:prstGeom prst="rect">
            <a:avLst/>
          </a:prstGeom>
          <a:noFill/>
          <a:ln>
            <a:noFill/>
          </a:ln>
        </p:spPr>
      </p:pic>
      <p:pic>
        <p:nvPicPr>
          <p:cNvPr id="9" name="Google Shape;158;p58"/>
          <p:cNvPicPr preferRelativeResize="0"/>
          <p:nvPr/>
        </p:nvPicPr>
        <p:blipFill rotWithShape="1">
          <a:blip r:embed="rId7">
            <a:alphaModFix/>
          </a:blip>
          <a:srcRect/>
          <a:stretch/>
        </p:blipFill>
        <p:spPr>
          <a:xfrm>
            <a:off x="4296853" y="2984602"/>
            <a:ext cx="457200" cy="44669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9" name="Google Shape;186;p59"/>
          <p:cNvGraphicFramePr/>
          <p:nvPr>
            <p:extLst>
              <p:ext uri="{D42A27DB-BD31-4B8C-83A1-F6EECF244321}">
                <p14:modId xmlns:p14="http://schemas.microsoft.com/office/powerpoint/2010/main" val="383239722"/>
              </p:ext>
            </p:extLst>
          </p:nvPr>
        </p:nvGraphicFramePr>
        <p:xfrm>
          <a:off x="5224077" y="1281908"/>
          <a:ext cx="6745419" cy="3809371"/>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Cravo Norte, Fortul, Saravena, Tame.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Aguazul, Hato Corozal, Maní, Paz De Ariporo, Sabanalarga.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Acacías, El Castillo, Lejanías, Mesetas, San Carlos De Guaroa, San Juan De Arama, San Martín, Uribe, Vistahermosa.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Cumaribo, La Primavera, Puerto Carreño, Santa Rosalía.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Puerto Rondón.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t>
                      </a:r>
                      <a:r>
                        <a:rPr lang="es-ES" sz="1000" b="0" i="0" u="none" strike="noStrike" cap="none" dirty="0" err="1">
                          <a:solidFill>
                            <a:srgbClr val="000000"/>
                          </a:solidFill>
                          <a:latin typeface="Arial"/>
                          <a:ea typeface="Arial"/>
                          <a:cs typeface="Arial"/>
                          <a:sym typeface="Arial"/>
                        </a:rPr>
                        <a:t>Chámeza</a:t>
                      </a:r>
                      <a:r>
                        <a:rPr lang="es-ES" sz="1000" b="0" i="0" u="none" strike="noStrike" cap="none" dirty="0">
                          <a:solidFill>
                            <a:srgbClr val="000000"/>
                          </a:solidFill>
                          <a:latin typeface="Arial"/>
                          <a:ea typeface="Arial"/>
                          <a:cs typeface="Arial"/>
                          <a:sym typeface="Arial"/>
                        </a:rPr>
                        <a:t>, Monterrey, Nunchía, Orocué, San Luis De Palenque, Tauramena, Yopal.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Barranca De </a:t>
                      </a:r>
                      <a:r>
                        <a:rPr lang="es-ES" sz="1000" b="0" i="0" u="none" strike="noStrike" cap="none" dirty="0" err="1">
                          <a:solidFill>
                            <a:srgbClr val="000000"/>
                          </a:solidFill>
                          <a:latin typeface="Arial"/>
                          <a:ea typeface="Arial"/>
                          <a:cs typeface="Arial"/>
                          <a:sym typeface="Arial"/>
                        </a:rPr>
                        <a:t>Upía</a:t>
                      </a:r>
                      <a:r>
                        <a:rPr lang="es-ES" sz="1000" b="0" i="0" u="none" strike="noStrike" cap="none" dirty="0">
                          <a:solidFill>
                            <a:srgbClr val="000000"/>
                          </a:solidFill>
                          <a:latin typeface="Arial"/>
                          <a:ea typeface="Arial"/>
                          <a:cs typeface="Arial"/>
                          <a:sym typeface="Arial"/>
                        </a:rPr>
                        <a:t>, Cabuyaro, El Calvario, Fuente De Oro, Granada, La Macarena, Puerto Gaitán, Puerto Lleras, Puerto Rico, San Juanito, Villavicencio.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Arauca.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Recetor, Trinidad.</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Cumaral, Mapiripán.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graphicFrame>
        <p:nvGraphicFramePr>
          <p:cNvPr id="199" name="Google Shape;199;p4"/>
          <p:cNvGraphicFramePr/>
          <p:nvPr>
            <p:extLst>
              <p:ext uri="{D42A27DB-BD31-4B8C-83A1-F6EECF244321}">
                <p14:modId xmlns:p14="http://schemas.microsoft.com/office/powerpoint/2010/main" val="3279372106"/>
              </p:ext>
            </p:extLst>
          </p:nvPr>
        </p:nvGraphicFramePr>
        <p:xfrm>
          <a:off x="12455004" y="4502918"/>
          <a:ext cx="6746475" cy="1626875"/>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CASANARE : La Salina, Trinidad.</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VICHADA :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r:link="rId4"/>
          <a:srcRect/>
          <a:stretch>
            <a:fillRect/>
          </a:stretch>
        </p:blipFill>
        <p:spPr>
          <a:xfrm>
            <a:off x="471389" y="1445709"/>
            <a:ext cx="4650188" cy="4860668"/>
          </a:xfrm>
          <a:prstGeom prst="rect">
            <a:avLst/>
          </a:prstGeom>
          <a:noFill/>
          <a:ln>
            <a:noFill/>
          </a:ln>
        </p:spPr>
      </p:pic>
      <p:pic>
        <p:nvPicPr>
          <p:cNvPr id="203" name="Google Shape;203;p4"/>
          <p:cNvPicPr preferRelativeResize="0"/>
          <p:nvPr/>
        </p:nvPicPr>
        <p:blipFill rotWithShape="1">
          <a:blip r:embed="rId5">
            <a:alphaModFix/>
          </a:blip>
          <a:srcRect/>
          <a:stretch/>
        </p:blipFill>
        <p:spPr>
          <a:xfrm>
            <a:off x="5389392" y="2497479"/>
            <a:ext cx="432854" cy="445047"/>
          </a:xfrm>
          <a:prstGeom prst="rect">
            <a:avLst/>
          </a:prstGeom>
          <a:noFill/>
          <a:ln>
            <a:noFill/>
          </a:ln>
        </p:spPr>
      </p:pic>
      <p:pic>
        <p:nvPicPr>
          <p:cNvPr id="204" name="Google Shape;204;p4"/>
          <p:cNvPicPr preferRelativeResize="0"/>
          <p:nvPr/>
        </p:nvPicPr>
        <p:blipFill rotWithShape="1">
          <a:blip r:embed="rId6">
            <a:alphaModFix/>
          </a:blip>
          <a:srcRect/>
          <a:stretch/>
        </p:blipFill>
        <p:spPr>
          <a:xfrm>
            <a:off x="13243713" y="3852165"/>
            <a:ext cx="3694496" cy="1042506"/>
          </a:xfrm>
          <a:prstGeom prst="rect">
            <a:avLst/>
          </a:prstGeom>
          <a:noFill/>
          <a:ln>
            <a:noFill/>
          </a:ln>
        </p:spPr>
      </p:pic>
      <p:pic>
        <p:nvPicPr>
          <p:cNvPr id="205" name="Google Shape;205;p4"/>
          <p:cNvPicPr preferRelativeResize="0"/>
          <p:nvPr/>
        </p:nvPicPr>
        <p:blipFill rotWithShape="1">
          <a:blip r:embed="rId7">
            <a:alphaModFix/>
          </a:blip>
          <a:srcRect/>
          <a:stretch/>
        </p:blipFill>
        <p:spPr>
          <a:xfrm>
            <a:off x="5395449" y="3470428"/>
            <a:ext cx="451143" cy="445047"/>
          </a:xfrm>
          <a:prstGeom prst="rect">
            <a:avLst/>
          </a:prstGeom>
          <a:noFill/>
          <a:ln>
            <a:noFill/>
          </a:ln>
        </p:spPr>
      </p:pic>
      <p:pic>
        <p:nvPicPr>
          <p:cNvPr id="10" name="Google Shape;158;p58"/>
          <p:cNvPicPr preferRelativeResize="0"/>
          <p:nvPr/>
        </p:nvPicPr>
        <p:blipFill rotWithShape="1">
          <a:blip r:embed="rId8">
            <a:alphaModFix/>
          </a:blip>
          <a:srcRect/>
          <a:stretch/>
        </p:blipFill>
        <p:spPr>
          <a:xfrm>
            <a:off x="5392420" y="4373418"/>
            <a:ext cx="457200" cy="4378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2" name="Google Shape;212;p5"/>
          <p:cNvGraphicFramePr/>
          <p:nvPr>
            <p:extLst>
              <p:ext uri="{D42A27DB-BD31-4B8C-83A1-F6EECF244321}">
                <p14:modId xmlns:p14="http://schemas.microsoft.com/office/powerpoint/2010/main" val="1009638469"/>
              </p:ext>
            </p:extLst>
          </p:nvPr>
        </p:nvGraphicFramePr>
        <p:xfrm>
          <a:off x="13547693" y="2808347"/>
          <a:ext cx="6426275" cy="2041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CAQUETÁ : Valparaíso.</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GUAINÍA : Inírida.</a:t>
                      </a: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GUAVIARE : El Retorno.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r:link="rId4"/>
          <a:srcRect/>
          <a:stretch>
            <a:fillRect/>
          </a:stretch>
        </p:blipFill>
        <p:spPr>
          <a:xfrm>
            <a:off x="572674" y="1281908"/>
            <a:ext cx="4447002" cy="4600575"/>
          </a:xfrm>
          <a:prstGeom prst="rect">
            <a:avLst/>
          </a:prstGeom>
          <a:noFill/>
          <a:ln>
            <a:noFill/>
          </a:ln>
        </p:spPr>
      </p:pic>
      <p:pic>
        <p:nvPicPr>
          <p:cNvPr id="9" name="Google Shape;204;p4"/>
          <p:cNvPicPr preferRelativeResize="0"/>
          <p:nvPr/>
        </p:nvPicPr>
        <p:blipFill rotWithShape="1">
          <a:blip r:embed="rId5">
            <a:alphaModFix/>
          </a:blip>
          <a:srcRect/>
          <a:stretch/>
        </p:blipFill>
        <p:spPr>
          <a:xfrm>
            <a:off x="13066334" y="5205884"/>
            <a:ext cx="3694496" cy="1042506"/>
          </a:xfrm>
          <a:prstGeom prst="rect">
            <a:avLst/>
          </a:prstGeom>
          <a:noFill/>
          <a:ln>
            <a:noFill/>
          </a:ln>
        </p:spPr>
      </p:pic>
      <p:graphicFrame>
        <p:nvGraphicFramePr>
          <p:cNvPr id="2" name="Google Shape;186;p59">
            <a:extLst>
              <a:ext uri="{FF2B5EF4-FFF2-40B4-BE49-F238E27FC236}">
                <a16:creationId xmlns:a16="http://schemas.microsoft.com/office/drawing/2014/main" id="{D775E923-8C1E-4FD9-BEF7-55486AB6587C}"/>
              </a:ext>
            </a:extLst>
          </p:cNvPr>
          <p:cNvGraphicFramePr/>
          <p:nvPr>
            <p:extLst>
              <p:ext uri="{D42A27DB-BD31-4B8C-83A1-F6EECF244321}">
                <p14:modId xmlns:p14="http://schemas.microsoft.com/office/powerpoint/2010/main" val="2784311084"/>
              </p:ext>
            </p:extLst>
          </p:nvPr>
        </p:nvGraphicFramePr>
        <p:xfrm>
          <a:off x="5224077" y="1281908"/>
          <a:ext cx="6745419" cy="3697428"/>
        </p:xfrm>
        <a:graphic>
          <a:graphicData uri="http://schemas.openxmlformats.org/drawingml/2006/table">
            <a:tbl>
              <a:tblPr>
                <a:noFill/>
                <a:tableStyleId>{7637F94A-DA9B-481A-AE38-6A32242EE391}</a:tableStyleId>
              </a:tblPr>
              <a:tblGrid>
                <a:gridCol w="831320">
                  <a:extLst>
                    <a:ext uri="{9D8B030D-6E8A-4147-A177-3AD203B41FA5}">
                      <a16:colId xmlns:a16="http://schemas.microsoft.com/office/drawing/2014/main" val="20000"/>
                    </a:ext>
                  </a:extLst>
                </a:gridCol>
                <a:gridCol w="5914099">
                  <a:extLst>
                    <a:ext uri="{9D8B030D-6E8A-4147-A177-3AD203B41FA5}">
                      <a16:colId xmlns:a16="http://schemas.microsoft.com/office/drawing/2014/main" val="20001"/>
                    </a:ext>
                  </a:extLst>
                </a:gridCol>
              </a:tblGrid>
              <a:tr h="92435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it-IT" sz="1000" b="0" i="0" u="none" strike="noStrike" cap="none" dirty="0">
                          <a:solidFill>
                            <a:srgbClr val="000000"/>
                          </a:solidFill>
                          <a:latin typeface="Arial"/>
                          <a:ea typeface="Arial"/>
                          <a:cs typeface="Arial"/>
                          <a:sym typeface="Arial"/>
                        </a:rPr>
                        <a:t>GUAVIARE : El Retorno, San José Del Guaviare.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CAQUETÁ : San Vicente Del Caguán.</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GUAINÍA : </a:t>
                      </a:r>
                      <a:r>
                        <a:rPr lang="es-ES" sz="1000" b="0" i="0" u="none" strike="noStrike" cap="none" dirty="0" err="1">
                          <a:solidFill>
                            <a:srgbClr val="000000"/>
                          </a:solidFill>
                          <a:latin typeface="Arial"/>
                          <a:ea typeface="Arial"/>
                          <a:cs typeface="Arial"/>
                          <a:sym typeface="Arial"/>
                        </a:rPr>
                        <a:t>Barrancominas</a:t>
                      </a:r>
                      <a:r>
                        <a:rPr lang="es-ES" sz="1000" b="0" i="0" u="none" strike="noStrike" cap="none" dirty="0">
                          <a:solidFill>
                            <a:srgbClr val="000000"/>
                          </a:solidFill>
                          <a:latin typeface="Arial"/>
                          <a:ea typeface="Arial"/>
                          <a:cs typeface="Arial"/>
                          <a:sym typeface="Arial"/>
                        </a:rPr>
                        <a:t>, Cacahual, Inírida, Morichal, Pana </a:t>
                      </a:r>
                      <a:r>
                        <a:rPr lang="es-ES" sz="1000" b="0" i="0" u="none" strike="noStrike" cap="none" dirty="0" err="1">
                          <a:solidFill>
                            <a:srgbClr val="000000"/>
                          </a:solidFill>
                          <a:latin typeface="Arial"/>
                          <a:ea typeface="Arial"/>
                          <a:cs typeface="Arial"/>
                          <a:sym typeface="Arial"/>
                        </a:rPr>
                        <a:t>Pana</a:t>
                      </a:r>
                      <a:r>
                        <a:rPr lang="es-ES" sz="1000" b="0" i="0" u="none" strike="noStrike" cap="none" dirty="0">
                          <a:solidFill>
                            <a:srgbClr val="000000"/>
                          </a:solidFill>
                          <a:latin typeface="Arial"/>
                          <a:ea typeface="Arial"/>
                          <a:cs typeface="Arial"/>
                          <a:sym typeface="Arial"/>
                        </a:rPr>
                        <a:t>, Puerto Colombia, San Felipe.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GUAVIARE : Calamar, Miraflores.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VAUPÉS : Mitú, </a:t>
                      </a:r>
                      <a:r>
                        <a:rPr lang="es-ES" sz="1000" b="0" i="0" u="none" strike="noStrike" cap="none" dirty="0" err="1">
                          <a:solidFill>
                            <a:srgbClr val="000000"/>
                          </a:solidFill>
                          <a:latin typeface="Arial"/>
                          <a:ea typeface="Arial"/>
                          <a:cs typeface="Arial"/>
                          <a:sym typeface="Arial"/>
                        </a:rPr>
                        <a:t>Papunahua</a:t>
                      </a:r>
                      <a:r>
                        <a:rPr lang="es-ES"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12697911"/>
                  </a:ext>
                </a:extLst>
              </a:tr>
              <a:tr h="92435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CAQUETÁ : Solano.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GUAINÍA : La Guadalupe.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VAUPÉS : Carurú, Yavaraté.</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19628389"/>
                  </a:ext>
                </a:extLst>
              </a:tr>
            </a:tbl>
          </a:graphicData>
        </a:graphic>
      </p:graphicFrame>
      <p:pic>
        <p:nvPicPr>
          <p:cNvPr id="215" name="Google Shape;215;p5" descr="Recurso 25.png"/>
          <p:cNvPicPr preferRelativeResize="0"/>
          <p:nvPr/>
        </p:nvPicPr>
        <p:blipFill rotWithShape="1">
          <a:blip r:embed="rId6">
            <a:alphaModFix/>
          </a:blip>
          <a:srcRect/>
          <a:stretch/>
        </p:blipFill>
        <p:spPr>
          <a:xfrm>
            <a:off x="5424748" y="2448180"/>
            <a:ext cx="432711" cy="446694"/>
          </a:xfrm>
          <a:prstGeom prst="rect">
            <a:avLst/>
          </a:prstGeom>
          <a:noFill/>
          <a:ln>
            <a:noFill/>
          </a:ln>
        </p:spPr>
      </p:pic>
      <p:pic>
        <p:nvPicPr>
          <p:cNvPr id="217" name="Google Shape;217;p5"/>
          <p:cNvPicPr preferRelativeResize="0"/>
          <p:nvPr/>
        </p:nvPicPr>
        <p:blipFill rotWithShape="1">
          <a:blip r:embed="rId7">
            <a:alphaModFix/>
          </a:blip>
          <a:srcRect/>
          <a:stretch/>
        </p:blipFill>
        <p:spPr>
          <a:xfrm>
            <a:off x="5412502" y="4312569"/>
            <a:ext cx="457200" cy="446694"/>
          </a:xfrm>
          <a:prstGeom prst="rect">
            <a:avLst/>
          </a:prstGeom>
          <a:noFill/>
          <a:ln>
            <a:noFill/>
          </a:ln>
        </p:spPr>
      </p:pic>
      <p:pic>
        <p:nvPicPr>
          <p:cNvPr id="218" name="Google Shape;218;p5"/>
          <p:cNvPicPr preferRelativeResize="0"/>
          <p:nvPr/>
        </p:nvPicPr>
        <p:blipFill rotWithShape="1">
          <a:blip r:embed="rId8">
            <a:alphaModFix/>
          </a:blip>
          <a:srcRect/>
          <a:stretch/>
        </p:blipFill>
        <p:spPr>
          <a:xfrm>
            <a:off x="5415531" y="3393555"/>
            <a:ext cx="451143" cy="445047"/>
          </a:xfrm>
          <a:prstGeom prst="rect">
            <a:avLst/>
          </a:prstGeom>
          <a:noFill/>
          <a:ln>
            <a:noFill/>
          </a:ln>
        </p:spPr>
      </p:pic>
    </p:spTree>
  </p:cSld>
  <p:clrMapOvr>
    <a:masterClrMapping/>
  </p:clrMapOvr>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1727</TotalTime>
  <Words>1828</Words>
  <Application>Microsoft Office PowerPoint</Application>
  <PresentationFormat>Panorámica</PresentationFormat>
  <Paragraphs>143</Paragraphs>
  <Slides>11</Slides>
  <Notes>11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11</vt:i4>
      </vt:variant>
    </vt:vector>
  </HeadingPairs>
  <TitlesOfParts>
    <vt:vector size="18" baseType="lpstr">
      <vt:lpstr>Arial</vt:lpstr>
      <vt:lpstr>Verdana</vt:lpstr>
      <vt:lpstr>Arial Narrow</vt:lpstr>
      <vt:lpstr>Arial Black</vt:lpstr>
      <vt:lpstr>Calibri</vt:lpstr>
      <vt:lpstr>Helvetica Neue</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Servicio Operacional De Pronósticos Y Alertas - Ospa</cp:lastModifiedBy>
  <cp:revision>159</cp:revision>
  <dcterms:created xsi:type="dcterms:W3CDTF">2022-10-19T17:32:46Z</dcterms:created>
  <dcterms:modified xsi:type="dcterms:W3CDTF">2024-02-29T20:48:21Z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y fmtid="{D5CDD505-2E9C-101B-9397-08002B2CF9AE}" pid="5" name="MSIP_Label_defa4170-0d19-0005-0004-bc88714345d2_Enabled">
    <vt:lpwstr>true</vt:lpwstr>
  </property>
  <property fmtid="{D5CDD505-2E9C-101B-9397-08002B2CF9AE}" pid="6" name="MSIP_Label_defa4170-0d19-0005-0004-bc88714345d2_SetDate">
    <vt:lpwstr>2024-02-22T15:00:47Z</vt:lpwstr>
  </property>
  <property fmtid="{D5CDD505-2E9C-101B-9397-08002B2CF9AE}" pid="7" name="MSIP_Label_defa4170-0d19-0005-0004-bc88714345d2_Method">
    <vt:lpwstr>Standard</vt:lpwstr>
  </property>
  <property fmtid="{D5CDD505-2E9C-101B-9397-08002B2CF9AE}" pid="8" name="MSIP_Label_defa4170-0d19-0005-0004-bc88714345d2_Name">
    <vt:lpwstr>defa4170-0d19-0005-0004-bc88714345d2</vt:lpwstr>
  </property>
  <property fmtid="{D5CDD505-2E9C-101B-9397-08002B2CF9AE}" pid="9" name="MSIP_Label_defa4170-0d19-0005-0004-bc88714345d2_SiteId">
    <vt:lpwstr>de2fffed-60b8-42b2-a465-00fee1de04ba</vt:lpwstr>
  </property>
  <property fmtid="{D5CDD505-2E9C-101B-9397-08002B2CF9AE}" pid="10" name="MSIP_Label_defa4170-0d19-0005-0004-bc88714345d2_ActionId">
    <vt:lpwstr>eb58da7a-1afc-469c-8100-e017faa72ef5</vt:lpwstr>
  </property>
  <property fmtid="{D5CDD505-2E9C-101B-9397-08002B2CF9AE}" pid="11" name="MSIP_Label_defa4170-0d19-0005-0004-bc88714345d2_ContentBits">
    <vt:lpwstr>0</vt:lpwstr>
  </property>
</Properties>
</file>