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69" r:id="rId4"/>
    <p:sldId id="259" r:id="rId5"/>
    <p:sldId id="261" r:id="rId6"/>
    <p:sldId id="264" r:id="rId7"/>
    <p:sldId id="265" r:id="rId8"/>
    <p:sldId id="266" r:id="rId9"/>
    <p:sldId id="267" r:id="rId10"/>
    <p:sldId id="268" r:id="rId11"/>
  </p:sldIdLst>
  <p:sldSz cx="12192000" cy="6858000"/>
  <p:notesSz cx="12192000" cy="6858000"/>
  <p:embeddedFontLst>
    <p:embeddedFont>
      <p:font typeface="Arial Black" panose="020B0A04020102020204" pitchFamily="34" charset="0"/>
      <p:bold r:id="rId13"/>
    </p:embeddedFont>
    <p:embeddedFont>
      <p:font typeface="Arial Narrow" panose="020B0606020202030204" pitchFamily="34" charset="0"/>
      <p:regular r:id="rId14"/>
      <p:bold r:id="rId15"/>
      <p:italic r:id="rId16"/>
      <p:boldItalic r:id="rId17"/>
    </p:embeddedFont>
    <p:embeddedFont>
      <p:font typeface="Helvetica Neue" panose="020B0604020202020204" charset="0"/>
      <p:regular r:id="rId18"/>
      <p:bold r:id="rId19"/>
      <p:italic r:id="rId20"/>
      <p:boldItalic r:id="rId21"/>
    </p:embeddedFont>
    <p:embeddedFont>
      <p:font typeface="Verdana" panose="020B060403050404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40" autoAdjust="0"/>
  </p:normalViewPr>
  <p:slideViewPr>
    <p:cSldViewPr snapToGrid="0">
      <p:cViewPr varScale="1">
        <p:scale>
          <a:sx n="78" d="100"/>
          <a:sy n="78" d="100"/>
        </p:scale>
        <p:origin x="1026" y="90"/>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9.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red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L:\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L:\Mi%20unidad\OSPA\01.%20Tematicas\04.%20Incendios\01.%20Productos\postmodelo_icv\temporales\orange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L:\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file:///L:\Mi%20unidad\OSPA\01.%20Tematicas\04.%20Incendios\01.%20Productos\postmodelo_icv\temporales\ipacifico.jp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L:\Mi%20unidad\OSPA\01.%20Tematicas\04.%20Incendios\01.%20Productos\postmodelo_icv\temporales\iorinoqui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amazoni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059</a:t>
            </a:r>
          </a:p>
          <a:p>
            <a:pPr marL="0" marR="0" lvl="0" indent="0" algn="ctr" rtl="0">
              <a:lnSpc>
                <a:spcPct val="100000"/>
              </a:lnSpc>
              <a:spcBef>
                <a:spcPts val="0"/>
              </a:spcBef>
              <a:spcAft>
                <a:spcPts val="0"/>
              </a:spcAft>
              <a:buClr>
                <a:srgbClr val="000000"/>
              </a:buClr>
              <a:buSzPts val="2400"/>
              <a:buFont typeface="Arial"/>
              <a:buNone/>
            </a:pP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28 de febrero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29</a:t>
            </a:r>
            <a:r>
              <a:rPr lang="es-MX" sz="1100" b="1" i="0" u="none" strike="noStrike" cap="none" dirty="0">
                <a:solidFill>
                  <a:srgbClr val="800000"/>
                </a:solidFill>
                <a:latin typeface="Calibri"/>
                <a:ea typeface="Calibri"/>
                <a:cs typeface="Calibri"/>
                <a:sym typeface="Calibri"/>
              </a:rPr>
              <a:t> de febrero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a:solidFill>
                  <a:srgbClr val="7F7F7F"/>
                </a:solidFill>
                <a:latin typeface="Verdana"/>
                <a:ea typeface="Verdana"/>
                <a:cs typeface="Verdana"/>
                <a:sym typeface="Verdana"/>
              </a:rPr>
              <a:t>Carolina Valencia Monroy </a:t>
            </a:r>
            <a:r>
              <a:rPr lang="es-MX" sz="1200" b="0" i="0" u="none" strike="noStrike" cap="none" dirty="0">
                <a:solidFill>
                  <a:srgbClr val="7F7F7F"/>
                </a:solidFill>
                <a:latin typeface="Verdana"/>
                <a:ea typeface="Verdana"/>
                <a:cs typeface="Verdana"/>
                <a:sym typeface="Verdana"/>
              </a:rPr>
              <a:t>(Incendios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srcRect/>
          <a:stretch/>
        </p:blipFill>
        <p:spPr>
          <a:xfrm>
            <a:off x="8090116" y="1650504"/>
            <a:ext cx="3269260" cy="46232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28 de febrero de 2024| 12:00 HLC</a:t>
            </a:r>
            <a:endParaRPr sz="1200" dirty="0"/>
          </a:p>
        </p:txBody>
      </p:sp>
      <p:pic>
        <p:nvPicPr>
          <p:cNvPr id="125" name="Google Shape;125;p17"/>
          <p:cNvPicPr preferRelativeResize="0"/>
          <p:nvPr/>
        </p:nvPicPr>
        <p:blipFill>
          <a:blip r:embed="rId3" r:link="rId4"/>
          <a:srcRect/>
          <a:stretch>
            <a:fillRect/>
          </a:stretch>
        </p:blipFill>
        <p:spPr>
          <a:xfrm>
            <a:off x="445773" y="1028706"/>
            <a:ext cx="3960218" cy="5600333"/>
          </a:xfrm>
          <a:prstGeom prst="rect">
            <a:avLst/>
          </a:prstGeom>
          <a:noFill/>
          <a:ln>
            <a:noFill/>
          </a:ln>
        </p:spPr>
      </p:pic>
      <p:pic>
        <p:nvPicPr>
          <p:cNvPr id="126" name="Google Shape;126;p17"/>
          <p:cNvPicPr preferRelativeResize="0"/>
          <p:nvPr/>
        </p:nvPicPr>
        <p:blipFill>
          <a:blip r:embed="rId5" r:link="rId6"/>
          <a:srcRect/>
          <a:stretch>
            <a:fillRect/>
          </a:stretch>
        </p:blipFill>
        <p:spPr>
          <a:xfrm>
            <a:off x="4543281" y="2433961"/>
            <a:ext cx="2125230" cy="2313356"/>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srcRect/>
          <a:stretch>
            <a:fillRect/>
          </a:stretch>
        </p:blipFill>
        <p:spPr>
          <a:xfrm>
            <a:off x="6720706" y="2331118"/>
            <a:ext cx="2182552" cy="2676817"/>
          </a:xfrm>
          <a:prstGeom prst="rect">
            <a:avLst/>
          </a:prstGeom>
          <a:noFill/>
          <a:ln>
            <a:noFill/>
          </a:ln>
        </p:spPr>
      </p:pic>
      <p:pic>
        <p:nvPicPr>
          <p:cNvPr id="128" name="Google Shape;128;p17"/>
          <p:cNvPicPr preferRelativeResize="0"/>
          <p:nvPr/>
        </p:nvPicPr>
        <p:blipFill>
          <a:blip r:embed="rId9" r:link="rId10"/>
          <a:srcRect/>
          <a:stretch>
            <a:fillRect/>
          </a:stretch>
        </p:blipFill>
        <p:spPr>
          <a:xfrm>
            <a:off x="8903258" y="2331119"/>
            <a:ext cx="1527443" cy="3291030"/>
          </a:xfrm>
          <a:prstGeom prst="rect">
            <a:avLst/>
          </a:prstGeom>
          <a:noFill/>
          <a:ln>
            <a:noFill/>
          </a:ln>
        </p:spPr>
      </p:pic>
      <p:pic>
        <p:nvPicPr>
          <p:cNvPr id="129" name="Google Shape;129;p17"/>
          <p:cNvPicPr preferRelativeResize="0"/>
          <p:nvPr/>
        </p:nvPicPr>
        <p:blipFill>
          <a:blip r:embed="rId11" r:link="rId12"/>
          <a:srcRect/>
          <a:stretch>
            <a:fillRect/>
          </a:stretch>
        </p:blipFill>
        <p:spPr>
          <a:xfrm>
            <a:off x="10482895" y="2331119"/>
            <a:ext cx="1600728" cy="3428216"/>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909042696"/>
              </p:ext>
            </p:extLst>
          </p:nvPr>
        </p:nvGraphicFramePr>
        <p:xfrm>
          <a:off x="4756677" y="1617961"/>
          <a:ext cx="7435323" cy="4136782"/>
        </p:xfrm>
        <a:graphic>
          <a:graphicData uri="http://schemas.openxmlformats.org/drawingml/2006/table">
            <a:tbl>
              <a:tblPr>
                <a:noFill/>
                <a:tableStyleId>{7637F94A-DA9B-481A-AE38-6A32242EE391}</a:tableStyleId>
              </a:tblPr>
              <a:tblGrid>
                <a:gridCol w="882123">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La Paz, Manaure Balcón Del Cesar, Pueblo Bello, San Diego,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El Molino, La Jagua Del Pilar, Urumita, Villanueva.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Polonuevo.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Arjona, El Guamo.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Agustín Codazzi.</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Planeta Rica.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Dibulla, San Juan Del Cesar.</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ARCHIPIÉLAGO DE SAN ANDRÉS, PROVIDENCIA Y SANTA CATALINA : San Andrés.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Manatí.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El Carmen De Bolívar, Magangué, María La Baja, Pinillos, San Jacinto, San Juan Nepomuceno.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Chiriguaná, El Copey, La Jagua De Ibirico, Pailitas.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Ayapel, Cereté, </a:t>
                      </a:r>
                      <a:r>
                        <a:rPr lang="es-CO" sz="1000" b="0" i="0" u="none" strike="noStrike" cap="none" dirty="0" err="1">
                          <a:solidFill>
                            <a:srgbClr val="000000"/>
                          </a:solidFill>
                          <a:latin typeface="Arial"/>
                          <a:ea typeface="Arial"/>
                          <a:cs typeface="Arial"/>
                          <a:sym typeface="Arial"/>
                        </a:rPr>
                        <a:t>Chimá</a:t>
                      </a:r>
                      <a:r>
                        <a:rPr lang="es-CO" sz="1000" b="0" i="0" u="none" strike="noStrike" cap="none" dirty="0">
                          <a:solidFill>
                            <a:srgbClr val="000000"/>
                          </a:solidFill>
                          <a:latin typeface="Arial"/>
                          <a:ea typeface="Arial"/>
                          <a:cs typeface="Arial"/>
                          <a:sym typeface="Arial"/>
                        </a:rPr>
                        <a:t>, Ciénaga De Oro, Lorica, Montelíbano, San Bernardo Del Viento, Tierralta.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Albania, Fonseca, Maicao, Riohacha.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Aracataca, Ciénaga, El Piñón, Fundación, Pivijay, </a:t>
                      </a:r>
                      <a:r>
                        <a:rPr lang="es-CO" sz="1000" b="0" i="0" u="none" strike="noStrike" cap="none" dirty="0" err="1">
                          <a:solidFill>
                            <a:srgbClr val="000000"/>
                          </a:solidFill>
                          <a:latin typeface="Arial"/>
                          <a:ea typeface="Arial"/>
                          <a:cs typeface="Arial"/>
                          <a:sym typeface="Arial"/>
                        </a:rPr>
                        <a:t>Zapayán</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Colosó, Corozal, Sampués.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srcRect/>
          <a:stretch>
            <a:fillRect/>
          </a:stretch>
        </p:blipFill>
        <p:spPr>
          <a:xfrm>
            <a:off x="485081" y="1462997"/>
            <a:ext cx="4161229" cy="475784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76590" y="2577786"/>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76590" y="3519631"/>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64345" y="4585845"/>
            <a:ext cx="457200" cy="4466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315431083"/>
              </p:ext>
            </p:extLst>
          </p:nvPr>
        </p:nvGraphicFramePr>
        <p:xfrm>
          <a:off x="3993352" y="1171236"/>
          <a:ext cx="7435323" cy="5467925"/>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Santa Fe De Antioquia, Angelópolis.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San Luis De Gaceno, Santa María, </a:t>
                      </a:r>
                      <a:r>
                        <a:rPr lang="es-ES" sz="1000" b="0" i="0" u="none" strike="noStrike" cap="none" dirty="0" err="1">
                          <a:solidFill>
                            <a:srgbClr val="000000"/>
                          </a:solidFill>
                          <a:latin typeface="Arial"/>
                          <a:ea typeface="Arial"/>
                          <a:cs typeface="Arial"/>
                          <a:sym typeface="Arial"/>
                        </a:rPr>
                        <a:t>Chiquiza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Cáqueza, Fosca, Gachalá, Guayabetal, Gutiérrez, Medina, Paratebueno, </a:t>
                      </a:r>
                      <a:r>
                        <a:rPr lang="es-ES" sz="1000" b="0" i="0" u="none" strike="noStrike" cap="none" dirty="0" err="1">
                          <a:solidFill>
                            <a:srgbClr val="000000"/>
                          </a:solidFill>
                          <a:latin typeface="Arial"/>
                          <a:ea typeface="Arial"/>
                          <a:cs typeface="Arial"/>
                          <a:sym typeface="Arial"/>
                        </a:rPr>
                        <a:t>Quetame</a:t>
                      </a:r>
                      <a:r>
                        <a:rPr lang="es-ES" sz="1000" b="0" i="0" u="none" strike="noStrike" cap="none" dirty="0">
                          <a:solidFill>
                            <a:srgbClr val="000000"/>
                          </a:solidFill>
                          <a:latin typeface="Arial"/>
                          <a:ea typeface="Arial"/>
                          <a:cs typeface="Arial"/>
                          <a:sym typeface="Arial"/>
                        </a:rPr>
                        <a:t>, Ubalá, Une.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Neiva, Tello, Íquira.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a:t>
                      </a:r>
                      <a:r>
                        <a:rPr lang="es-ES" sz="1000" b="0" i="0" u="none" strike="noStrike" cap="none" dirty="0" err="1">
                          <a:solidFill>
                            <a:srgbClr val="000000"/>
                          </a:solidFill>
                          <a:latin typeface="Arial"/>
                          <a:ea typeface="Arial"/>
                          <a:cs typeface="Arial"/>
                          <a:sym typeface="Arial"/>
                        </a:rPr>
                        <a:t>Cácota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Betania, Fredonia.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Firavitoba, Aquitania, Berbeo, Cubará, Duitama, Motavita, Páez, San Eduardo, </a:t>
                      </a:r>
                      <a:r>
                        <a:rPr lang="es-CO" sz="1000" b="0" i="0" u="none" strike="noStrike" cap="none" dirty="0" err="1">
                          <a:solidFill>
                            <a:srgbClr val="000000"/>
                          </a:solidFill>
                          <a:latin typeface="Arial"/>
                          <a:ea typeface="Arial"/>
                          <a:cs typeface="Arial"/>
                          <a:sym typeface="Arial"/>
                        </a:rPr>
                        <a:t>Zetaquira</a:t>
                      </a:r>
                      <a:r>
                        <a:rPr lang="es-CO" sz="1000" b="0" i="0" u="none" strike="noStrike" cap="none" dirty="0">
                          <a:solidFill>
                            <a:srgbClr val="000000"/>
                          </a:solidFill>
                          <a:latin typeface="Arial"/>
                          <a:ea typeface="Arial"/>
                          <a:cs typeface="Arial"/>
                          <a:sym typeface="Arial"/>
                        </a:rPr>
                        <a:t>, </a:t>
                      </a:r>
                      <a:r>
                        <a:rPr lang="es-CO" sz="1000" b="0" i="0" u="none" strike="noStrike" cap="none" dirty="0" err="1">
                          <a:solidFill>
                            <a:srgbClr val="000000"/>
                          </a:solidFill>
                          <a:latin typeface="Arial"/>
                          <a:ea typeface="Arial"/>
                          <a:cs typeface="Arial"/>
                          <a:sym typeface="Arial"/>
                        </a:rPr>
                        <a:t>Guican</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Soacha, Tausa, Tocaima, Chipaque, Fómeque, Jerusalén, Manta, Bojacá, </a:t>
                      </a:r>
                      <a:r>
                        <a:rPr lang="es-CO" sz="1000" b="0" i="0" u="none" strike="noStrike" cap="none" dirty="0" err="1">
                          <a:solidFill>
                            <a:srgbClr val="000000"/>
                          </a:solidFill>
                          <a:latin typeface="Arial"/>
                          <a:ea typeface="Arial"/>
                          <a:cs typeface="Arial"/>
                          <a:sym typeface="Arial"/>
                        </a:rPr>
                        <a:t>Viota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Baraya, Colombia, Palermo, Teruel, </a:t>
                      </a:r>
                      <a:r>
                        <a:rPr lang="es-CO" sz="1000" b="0" i="0" u="none" strike="noStrike" cap="none" dirty="0" err="1">
                          <a:solidFill>
                            <a:srgbClr val="000000"/>
                          </a:solidFill>
                          <a:latin typeface="Arial"/>
                          <a:ea typeface="Arial"/>
                          <a:cs typeface="Arial"/>
                          <a:sym typeface="Arial"/>
                        </a:rPr>
                        <a:t>Villavieja</a:t>
                      </a:r>
                      <a:r>
                        <a:rPr lang="es-CO" sz="1000" b="0" i="0" u="none" strike="noStrike" cap="none" dirty="0">
                          <a:solidFill>
                            <a:srgbClr val="000000"/>
                          </a:solidFill>
                          <a:latin typeface="Arial"/>
                          <a:ea typeface="Arial"/>
                          <a:cs typeface="Arial"/>
                          <a:sym typeface="Arial"/>
                        </a:rPr>
                        <a:t>, Yaguará.</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Alpujarra, Guamo, Natagaima, Prado.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ANTIOQUIA : </a:t>
                      </a:r>
                      <a:r>
                        <a:rPr lang="pt-BR" sz="1000" b="0" i="0" u="none" strike="noStrike" cap="none" dirty="0" err="1">
                          <a:solidFill>
                            <a:srgbClr val="000000"/>
                          </a:solidFill>
                          <a:latin typeface="Arial"/>
                          <a:ea typeface="Arial"/>
                          <a:cs typeface="Arial"/>
                          <a:sym typeface="Arial"/>
                        </a:rPr>
                        <a:t>Abejorral</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Abriaquí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Bello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Briceño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Ciudad</a:t>
                      </a:r>
                      <a:r>
                        <a:rPr lang="pt-BR" sz="1000" b="0" i="0" u="none" strike="noStrike" cap="none" dirty="0">
                          <a:solidFill>
                            <a:srgbClr val="000000"/>
                          </a:solidFill>
                          <a:latin typeface="Arial"/>
                          <a:ea typeface="Arial"/>
                          <a:cs typeface="Arial"/>
                          <a:sym typeface="Arial"/>
                        </a:rPr>
                        <a:t> Bolívar, Copacabana, </a:t>
                      </a:r>
                      <a:r>
                        <a:rPr lang="pt-BR" sz="1000" b="0" i="0" u="none" strike="noStrike" cap="none" dirty="0" err="1">
                          <a:solidFill>
                            <a:srgbClr val="000000"/>
                          </a:solidFill>
                          <a:latin typeface="Arial"/>
                          <a:ea typeface="Arial"/>
                          <a:cs typeface="Arial"/>
                          <a:sym typeface="Arial"/>
                        </a:rPr>
                        <a:t>Frontino</a:t>
                      </a:r>
                      <a:r>
                        <a:rPr lang="pt-BR" sz="1000" b="0" i="0" u="none" strike="noStrike" cap="none" dirty="0">
                          <a:solidFill>
                            <a:srgbClr val="000000"/>
                          </a:solidFill>
                          <a:latin typeface="Arial"/>
                          <a:ea typeface="Arial"/>
                          <a:cs typeface="Arial"/>
                          <a:sym typeface="Arial"/>
                        </a:rPr>
                        <a:t>, Jericó, La Pintada, </a:t>
                      </a:r>
                      <a:r>
                        <a:rPr lang="pt-BR" sz="1000" b="0" i="0" u="none" strike="noStrike" cap="none" dirty="0" err="1">
                          <a:solidFill>
                            <a:srgbClr val="000000"/>
                          </a:solidFill>
                          <a:latin typeface="Arial"/>
                          <a:ea typeface="Arial"/>
                          <a:cs typeface="Arial"/>
                          <a:sym typeface="Arial"/>
                        </a:rPr>
                        <a:t>Liborina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Sabanalarga</a:t>
                      </a:r>
                      <a:r>
                        <a:rPr lang="pt-BR" sz="1000" b="0" i="0" u="none" strike="noStrike" cap="none" dirty="0">
                          <a:solidFill>
                            <a:srgbClr val="000000"/>
                          </a:solidFill>
                          <a:latin typeface="Arial"/>
                          <a:ea typeface="Arial"/>
                          <a:cs typeface="Arial"/>
                          <a:sym typeface="Arial"/>
                        </a:rPr>
                        <a:t>, San Jerónimo, San José De La </a:t>
                      </a:r>
                      <a:r>
                        <a:rPr lang="pt-BR" sz="1000" b="0" i="0" u="none" strike="noStrike" cap="none" dirty="0" err="1">
                          <a:solidFill>
                            <a:srgbClr val="000000"/>
                          </a:solidFill>
                          <a:latin typeface="Arial"/>
                          <a:ea typeface="Arial"/>
                          <a:cs typeface="Arial"/>
                          <a:sym typeface="Arial"/>
                        </a:rPr>
                        <a:t>Montaña</a:t>
                      </a:r>
                      <a:r>
                        <a:rPr lang="pt-BR" sz="1000" b="0" i="0" u="none" strike="noStrike" cap="none" dirty="0">
                          <a:solidFill>
                            <a:srgbClr val="000000"/>
                          </a:solidFill>
                          <a:latin typeface="Arial"/>
                          <a:ea typeface="Arial"/>
                          <a:cs typeface="Arial"/>
                          <a:sym typeface="Arial"/>
                        </a:rPr>
                        <a:t>, San Pedro De Los </a:t>
                      </a:r>
                      <a:r>
                        <a:rPr lang="pt-BR" sz="1000" b="0" i="0" u="none" strike="noStrike" cap="none" dirty="0" err="1">
                          <a:solidFill>
                            <a:srgbClr val="000000"/>
                          </a:solidFill>
                          <a:latin typeface="Arial"/>
                          <a:ea typeface="Arial"/>
                          <a:cs typeface="Arial"/>
                          <a:sym typeface="Arial"/>
                        </a:rPr>
                        <a:t>Milagros</a:t>
                      </a:r>
                      <a:r>
                        <a:rPr lang="pt-BR" sz="1000" b="0" i="0" u="none" strike="noStrike" cap="none" dirty="0">
                          <a:solidFill>
                            <a:srgbClr val="000000"/>
                          </a:solidFill>
                          <a:latin typeface="Arial"/>
                          <a:ea typeface="Arial"/>
                          <a:cs typeface="Arial"/>
                          <a:sym typeface="Arial"/>
                        </a:rPr>
                        <a:t>, Santa Bárbara, Toledo, </a:t>
                      </a:r>
                      <a:r>
                        <a:rPr lang="pt-BR" sz="1000" b="0" i="0" u="none" strike="noStrike" cap="none" dirty="0" err="1">
                          <a:solidFill>
                            <a:srgbClr val="000000"/>
                          </a:solidFill>
                          <a:latin typeface="Arial"/>
                          <a:ea typeface="Arial"/>
                          <a:cs typeface="Arial"/>
                          <a:sym typeface="Arial"/>
                        </a:rPr>
                        <a:t>Támesis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Urrao</a:t>
                      </a:r>
                      <a:r>
                        <a:rPr lang="pt-BR" sz="1000" b="0" i="0" u="none" strike="noStrike" cap="none" dirty="0">
                          <a:solidFill>
                            <a:srgbClr val="000000"/>
                          </a:solidFill>
                          <a:latin typeface="Arial"/>
                          <a:ea typeface="Arial"/>
                          <a:cs typeface="Arial"/>
                          <a:sym typeface="Arial"/>
                        </a:rPr>
                        <a:t>, Valparaíso, </a:t>
                      </a:r>
                      <a:r>
                        <a:rPr lang="pt-BR" sz="1000" b="0" i="0" u="none" strike="noStrike" cap="none" dirty="0" err="1">
                          <a:solidFill>
                            <a:srgbClr val="000000"/>
                          </a:solidFill>
                          <a:latin typeface="Arial"/>
                          <a:ea typeface="Arial"/>
                          <a:cs typeface="Arial"/>
                          <a:sym typeface="Arial"/>
                        </a:rPr>
                        <a:t>Yarumal</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BOYACÁ : </a:t>
                      </a:r>
                      <a:r>
                        <a:rPr lang="pt-BR" sz="1000" b="0" i="0" u="none" strike="noStrike" cap="none" dirty="0" err="1">
                          <a:solidFill>
                            <a:srgbClr val="000000"/>
                          </a:solidFill>
                          <a:latin typeface="Arial"/>
                          <a:ea typeface="Arial"/>
                          <a:cs typeface="Arial"/>
                          <a:sym typeface="Arial"/>
                        </a:rPr>
                        <a:t>Betéitiva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Chivor</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Guateque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Guayatá</a:t>
                      </a:r>
                      <a:r>
                        <a:rPr lang="pt-BR" sz="1000" b="0" i="0" u="none" strike="noStrike" cap="none" dirty="0">
                          <a:solidFill>
                            <a:srgbClr val="000000"/>
                          </a:solidFill>
                          <a:latin typeface="Arial"/>
                          <a:ea typeface="Arial"/>
                          <a:cs typeface="Arial"/>
                          <a:sym typeface="Arial"/>
                        </a:rPr>
                        <a:t>, La Capilla, </a:t>
                      </a:r>
                      <a:r>
                        <a:rPr lang="pt-BR" sz="1000" b="0" i="0" u="none" strike="noStrike" cap="none" dirty="0" err="1">
                          <a:solidFill>
                            <a:srgbClr val="000000"/>
                          </a:solidFill>
                          <a:latin typeface="Arial"/>
                          <a:ea typeface="Arial"/>
                          <a:cs typeface="Arial"/>
                          <a:sym typeface="Arial"/>
                        </a:rPr>
                        <a:t>Labranzagrande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Paipa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Sotaquirá</a:t>
                      </a:r>
                      <a:r>
                        <a:rPr lang="pt-BR" sz="1000" b="0" i="0" u="none" strike="noStrike" cap="none" dirty="0">
                          <a:solidFill>
                            <a:srgbClr val="000000"/>
                          </a:solidFill>
                          <a:latin typeface="Arial"/>
                          <a:ea typeface="Arial"/>
                          <a:cs typeface="Arial"/>
                          <a:sym typeface="Arial"/>
                        </a:rPr>
                        <a:t>, Tasco, </a:t>
                      </a:r>
                      <a:r>
                        <a:rPr lang="pt-BR" sz="1000" b="0" i="0" u="none" strike="noStrike" cap="none" dirty="0" err="1">
                          <a:solidFill>
                            <a:srgbClr val="000000"/>
                          </a:solidFill>
                          <a:latin typeface="Arial"/>
                          <a:ea typeface="Arial"/>
                          <a:cs typeface="Arial"/>
                          <a:sym typeface="Arial"/>
                        </a:rPr>
                        <a:t>Tibaná</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CALDAS : Aguadas.</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CUNDINAMARCA : Agua De Dios, Beltrán, </a:t>
                      </a:r>
                      <a:r>
                        <a:rPr lang="pt-BR" sz="1000" b="0" i="0" u="none" strike="noStrike" cap="none" dirty="0" err="1">
                          <a:solidFill>
                            <a:srgbClr val="000000"/>
                          </a:solidFill>
                          <a:latin typeface="Arial"/>
                          <a:ea typeface="Arial"/>
                          <a:cs typeface="Arial"/>
                          <a:sym typeface="Arial"/>
                        </a:rPr>
                        <a:t>Caparrapi</a:t>
                      </a:r>
                      <a:r>
                        <a:rPr lang="pt-BR" sz="1000" b="0" i="0" u="none" strike="noStrike" cap="none" dirty="0">
                          <a:solidFill>
                            <a:srgbClr val="000000"/>
                          </a:solidFill>
                          <a:latin typeface="Arial"/>
                          <a:ea typeface="Arial"/>
                          <a:cs typeface="Arial"/>
                          <a:sym typeface="Arial"/>
                        </a:rPr>
                        <a:t>, Carmen De </a:t>
                      </a:r>
                      <a:r>
                        <a:rPr lang="pt-BR" sz="1000" b="0" i="0" u="none" strike="noStrike" cap="none" dirty="0" err="1">
                          <a:solidFill>
                            <a:srgbClr val="000000"/>
                          </a:solidFill>
                          <a:latin typeface="Arial"/>
                          <a:ea typeface="Arial"/>
                          <a:cs typeface="Arial"/>
                          <a:sym typeface="Arial"/>
                        </a:rPr>
                        <a:t>Carupa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Choachí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Chía</a:t>
                      </a:r>
                      <a:r>
                        <a:rPr lang="pt-BR" sz="1000" b="0" i="0" u="none" strike="noStrike" cap="none" dirty="0">
                          <a:solidFill>
                            <a:srgbClr val="000000"/>
                          </a:solidFill>
                          <a:latin typeface="Arial"/>
                          <a:ea typeface="Arial"/>
                          <a:cs typeface="Arial"/>
                          <a:sym typeface="Arial"/>
                        </a:rPr>
                        <a:t>, Cota, </a:t>
                      </a:r>
                      <a:r>
                        <a:rPr lang="pt-BR" sz="1000" b="0" i="0" u="none" strike="noStrike" cap="none" dirty="0" err="1">
                          <a:solidFill>
                            <a:srgbClr val="000000"/>
                          </a:solidFill>
                          <a:latin typeface="Arial"/>
                          <a:ea typeface="Arial"/>
                          <a:cs typeface="Arial"/>
                          <a:sym typeface="Arial"/>
                        </a:rPr>
                        <a:t>Cucunubá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Fúquene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Gachetá</a:t>
                      </a:r>
                      <a:r>
                        <a:rPr lang="pt-BR" sz="1000" b="0" i="0" u="none" strike="noStrike" cap="none" dirty="0">
                          <a:solidFill>
                            <a:srgbClr val="000000"/>
                          </a:solidFill>
                          <a:latin typeface="Arial"/>
                          <a:ea typeface="Arial"/>
                          <a:cs typeface="Arial"/>
                          <a:sym typeface="Arial"/>
                        </a:rPr>
                        <a:t>, Girardot, </a:t>
                      </a:r>
                      <a:r>
                        <a:rPr lang="pt-BR" sz="1000" b="0" i="0" u="none" strike="noStrike" cap="none" dirty="0" err="1">
                          <a:solidFill>
                            <a:srgbClr val="000000"/>
                          </a:solidFill>
                          <a:latin typeface="Arial"/>
                          <a:ea typeface="Arial"/>
                          <a:cs typeface="Arial"/>
                          <a:sym typeface="Arial"/>
                        </a:rPr>
                        <a:t>Guachetá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Guataquí</a:t>
                      </a:r>
                      <a:r>
                        <a:rPr lang="pt-BR" sz="1000" b="0" i="0" u="none" strike="noStrike" cap="none" dirty="0">
                          <a:solidFill>
                            <a:srgbClr val="000000"/>
                          </a:solidFill>
                          <a:latin typeface="Arial"/>
                          <a:ea typeface="Arial"/>
                          <a:cs typeface="Arial"/>
                          <a:sym typeface="Arial"/>
                        </a:rPr>
                        <a:t>, La </a:t>
                      </a:r>
                      <a:r>
                        <a:rPr lang="pt-BR" sz="1000" b="0" i="0" u="none" strike="noStrike" cap="none" dirty="0" err="1">
                          <a:solidFill>
                            <a:srgbClr val="000000"/>
                          </a:solidFill>
                          <a:latin typeface="Arial"/>
                          <a:ea typeface="Arial"/>
                          <a:cs typeface="Arial"/>
                          <a:sym typeface="Arial"/>
                        </a:rPr>
                        <a:t>Calera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Machetá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Pulí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Susa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Ubaque</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HUILA : </a:t>
                      </a:r>
                      <a:r>
                        <a:rPr lang="pt-BR" sz="1000" b="0" i="0" u="none" strike="noStrike" cap="none" dirty="0" err="1">
                          <a:solidFill>
                            <a:srgbClr val="000000"/>
                          </a:solidFill>
                          <a:latin typeface="Arial"/>
                          <a:ea typeface="Arial"/>
                          <a:cs typeface="Arial"/>
                          <a:sym typeface="Arial"/>
                        </a:rPr>
                        <a:t>Suaza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NORTE DE SANTANDER : Toledo.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QUINDIO : </a:t>
                      </a:r>
                      <a:r>
                        <a:rPr lang="pt-BR" sz="1000" b="0" i="0" u="none" strike="noStrike" cap="none" dirty="0" err="1">
                          <a:solidFill>
                            <a:srgbClr val="000000"/>
                          </a:solidFill>
                          <a:latin typeface="Arial"/>
                          <a:ea typeface="Arial"/>
                          <a:cs typeface="Arial"/>
                          <a:sym typeface="Arial"/>
                        </a:rPr>
                        <a:t>Calarca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RISARALDA : </a:t>
                      </a:r>
                      <a:r>
                        <a:rPr lang="pt-BR" sz="1000" b="0" i="0" u="none" strike="noStrike" cap="none" dirty="0" err="1">
                          <a:solidFill>
                            <a:srgbClr val="000000"/>
                          </a:solidFill>
                          <a:latin typeface="Arial"/>
                          <a:ea typeface="Arial"/>
                          <a:cs typeface="Arial"/>
                          <a:sym typeface="Arial"/>
                        </a:rPr>
                        <a:t>Apia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Belen</a:t>
                      </a:r>
                      <a:r>
                        <a:rPr lang="pt-BR" sz="1000" b="0" i="0" u="none" strike="noStrike" cap="none" dirty="0">
                          <a:solidFill>
                            <a:srgbClr val="000000"/>
                          </a:solidFill>
                          <a:latin typeface="Arial"/>
                          <a:ea typeface="Arial"/>
                          <a:cs typeface="Arial"/>
                          <a:sym typeface="Arial"/>
                        </a:rPr>
                        <a:t> De </a:t>
                      </a:r>
                      <a:r>
                        <a:rPr lang="pt-BR" sz="1000" b="0" i="0" u="none" strike="noStrike" cap="none" dirty="0" err="1">
                          <a:solidFill>
                            <a:srgbClr val="000000"/>
                          </a:solidFill>
                          <a:latin typeface="Arial"/>
                          <a:ea typeface="Arial"/>
                          <a:cs typeface="Arial"/>
                          <a:sym typeface="Arial"/>
                        </a:rPr>
                        <a:t>Umbria</a:t>
                      </a:r>
                      <a:r>
                        <a:rPr lang="pt-BR" sz="1000" b="0" i="0" u="none" strike="noStrike" cap="none" dirty="0">
                          <a:solidFill>
                            <a:srgbClr val="000000"/>
                          </a:solidFill>
                          <a:latin typeface="Arial"/>
                          <a:ea typeface="Arial"/>
                          <a:cs typeface="Arial"/>
                          <a:sym typeface="Arial"/>
                        </a:rPr>
                        <a:t>, Pereira.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SANTANDER : </a:t>
                      </a:r>
                      <a:r>
                        <a:rPr lang="pt-BR" sz="1000" b="0" i="0" u="none" strike="noStrike" cap="none" dirty="0" err="1">
                          <a:solidFill>
                            <a:srgbClr val="000000"/>
                          </a:solidFill>
                          <a:latin typeface="Arial"/>
                          <a:ea typeface="Arial"/>
                          <a:cs typeface="Arial"/>
                          <a:sym typeface="Arial"/>
                        </a:rPr>
                        <a:t>Barrancabermeja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Coromoro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Gámbita</a:t>
                      </a:r>
                      <a:r>
                        <a:rPr lang="pt-BR" sz="1000" b="0" i="0" u="none" strike="noStrike" cap="none" dirty="0">
                          <a:solidFill>
                            <a:srgbClr val="000000"/>
                          </a:solidFill>
                          <a:latin typeface="Arial"/>
                          <a:ea typeface="Arial"/>
                          <a:cs typeface="Arial"/>
                          <a:sym typeface="Arial"/>
                        </a:rPr>
                        <a:t>, Palmar.</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TOLIMA : </a:t>
                      </a:r>
                      <a:r>
                        <a:rPr lang="pt-BR" sz="1000" b="0" i="0" u="none" strike="noStrike" cap="none" dirty="0" err="1">
                          <a:solidFill>
                            <a:srgbClr val="000000"/>
                          </a:solidFill>
                          <a:latin typeface="Arial"/>
                          <a:ea typeface="Arial"/>
                          <a:cs typeface="Arial"/>
                          <a:sym typeface="Arial"/>
                        </a:rPr>
                        <a:t>Armero</a:t>
                      </a:r>
                      <a:r>
                        <a:rPr lang="pt-BR" sz="1000" b="0" i="0" u="none" strike="noStrike" cap="none" dirty="0">
                          <a:solidFill>
                            <a:srgbClr val="000000"/>
                          </a:solidFill>
                          <a:latin typeface="Arial"/>
                          <a:ea typeface="Arial"/>
                          <a:cs typeface="Arial"/>
                          <a:sym typeface="Arial"/>
                        </a:rPr>
                        <a:t>, Espinal, </a:t>
                      </a:r>
                      <a:r>
                        <a:rPr lang="pt-BR" sz="1000" b="0" i="0" u="none" strike="noStrike" cap="none" dirty="0" err="1">
                          <a:solidFill>
                            <a:srgbClr val="000000"/>
                          </a:solidFill>
                          <a:latin typeface="Arial"/>
                          <a:ea typeface="Arial"/>
                          <a:cs typeface="Arial"/>
                          <a:sym typeface="Arial"/>
                        </a:rPr>
                        <a:t>Saldaña</a:t>
                      </a:r>
                      <a:r>
                        <a:rPr lang="pt-BR" sz="1000" b="0" i="0" u="none" strike="noStrike" cap="none" dirty="0">
                          <a:solidFill>
                            <a:srgbClr val="000000"/>
                          </a:solidFill>
                          <a:latin typeface="Arial"/>
                          <a:ea typeface="Arial"/>
                          <a:cs typeface="Arial"/>
                          <a:sym typeface="Arial"/>
                        </a:rPr>
                        <a:t>, San Sebastián De Mariquita, Suárez, Valle De San Juan.</a:t>
                      </a: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82876915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6"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239670" y="3398330"/>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190893" y="2271143"/>
            <a:ext cx="458425"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6">
            <a:alphaModFix/>
          </a:blip>
          <a:srcRect/>
          <a:stretch/>
        </p:blipFill>
        <p:spPr>
          <a:xfrm>
            <a:off x="4233253" y="5139744"/>
            <a:ext cx="484369" cy="4466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1893983989"/>
              </p:ext>
            </p:extLst>
          </p:nvPr>
        </p:nvGraphicFramePr>
        <p:xfrm>
          <a:off x="4094181" y="1360024"/>
          <a:ext cx="7435323" cy="1606982"/>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CAUCA : Páez.</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Ipiales, Potosí, Puerres.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Bugalagrande, Jamundí.</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5"/>
            <a:ext cx="3406213" cy="5781663"/>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13243723" y="4334056"/>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12192000" y="3103842"/>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324782" y="2267399"/>
            <a:ext cx="457200" cy="4466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3009167177"/>
              </p:ext>
            </p:extLst>
          </p:nvPr>
        </p:nvGraphicFramePr>
        <p:xfrm>
          <a:off x="5224077" y="1281908"/>
          <a:ext cx="6745419" cy="38093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Fortul.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Hato Corozal, Maní, Paz De Ariporo.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El Castillo, Granada, La Macarena, Lejanías, Mesetas, Puerto Lleras, San Carlos De Guaroa, San Juan De Arama, San Juanito, Uribe.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Saravena,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San Luis De Palenque,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Monterrey, Sabanalarga, Tauramena,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Cabuyaro, El Calvario, Fuente De Oro, Mapiripán, Puerto Rico, San Martín, Vistahermosa.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Puerto Rondón.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Nunchía, Orocué, Recetor, Trinidad,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Barranca De </a:t>
                      </a:r>
                      <a:r>
                        <a:rPr lang="es-ES" sz="1000" b="0" i="0" u="none" strike="noStrike" cap="none" dirty="0" err="1">
                          <a:solidFill>
                            <a:srgbClr val="000000"/>
                          </a:solidFill>
                          <a:latin typeface="Arial"/>
                          <a:ea typeface="Arial"/>
                          <a:cs typeface="Arial"/>
                          <a:sym typeface="Arial"/>
                        </a:rPr>
                        <a:t>Upía</a:t>
                      </a:r>
                      <a:r>
                        <a:rPr lang="es-ES" sz="1000" b="0" i="0" u="none" strike="noStrike" cap="none" dirty="0">
                          <a:solidFill>
                            <a:srgbClr val="000000"/>
                          </a:solidFill>
                          <a:latin typeface="Arial"/>
                          <a:ea typeface="Arial"/>
                          <a:cs typeface="Arial"/>
                          <a:sym typeface="Arial"/>
                        </a:rPr>
                        <a:t>, Cumaral, Puerto Gaitán, Restrepo, Villavicencio.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8" cy="4860668"/>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382076" y="2534549"/>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95449" y="3602818"/>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89392" y="4502918"/>
            <a:ext cx="457200" cy="4378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1009638469"/>
              </p:ext>
            </p:extLst>
          </p:nvPr>
        </p:nvGraphicFramePr>
        <p:xfrm>
          <a:off x="13547693" y="2808347"/>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72674" y="1281908"/>
            <a:ext cx="4447002" cy="4600575"/>
          </a:xfrm>
          <a:prstGeom prst="rect">
            <a:avLst/>
          </a:prstGeom>
          <a:noFill/>
          <a:ln>
            <a:noFill/>
          </a:ln>
        </p:spPr>
      </p:pic>
      <p:pic>
        <p:nvPicPr>
          <p:cNvPr id="9" name="Google Shape;204;p4"/>
          <p:cNvPicPr preferRelativeResize="0"/>
          <p:nvPr/>
        </p:nvPicPr>
        <p:blipFill rotWithShape="1">
          <a:blip r:embed="rId5">
            <a:alphaModFix/>
          </a:blip>
          <a:srcRect/>
          <a:stretch/>
        </p:blipFill>
        <p:spPr>
          <a:xfrm>
            <a:off x="13066334" y="5205884"/>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2163989255"/>
              </p:ext>
            </p:extLst>
          </p:nvPr>
        </p:nvGraphicFramePr>
        <p:xfrm>
          <a:off x="5224077" y="1281908"/>
          <a:ext cx="6745419" cy="3697428"/>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San Vicente Del Caguán.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 El Retorno, Miraflores,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Solano.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 Cacahual, Inírida, Pana </a:t>
                      </a:r>
                      <a:r>
                        <a:rPr lang="es-ES" sz="1000" b="0" i="0" u="none" strike="noStrike" cap="none" dirty="0" err="1">
                          <a:solidFill>
                            <a:srgbClr val="000000"/>
                          </a:solidFill>
                          <a:latin typeface="Arial"/>
                          <a:ea typeface="Arial"/>
                          <a:cs typeface="Arial"/>
                          <a:sym typeface="Arial"/>
                        </a:rPr>
                        <a:t>Pana</a:t>
                      </a:r>
                      <a:r>
                        <a:rPr lang="es-ES" sz="1000" b="0" i="0" u="none" strike="noStrike" cap="none" dirty="0">
                          <a:solidFill>
                            <a:srgbClr val="000000"/>
                          </a:solidFill>
                          <a:latin typeface="Arial"/>
                          <a:ea typeface="Arial"/>
                          <a:cs typeface="Arial"/>
                          <a:sym typeface="Arial"/>
                        </a:rPr>
                        <a:t>, Puerto Colombia, San Felipe.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Cartagena Del </a:t>
                      </a:r>
                      <a:r>
                        <a:rPr lang="es-ES" sz="1000" b="0" i="0" u="none" strike="noStrike" cap="none" dirty="0" err="1">
                          <a:solidFill>
                            <a:srgbClr val="000000"/>
                          </a:solidFill>
                          <a:latin typeface="Arial"/>
                          <a:ea typeface="Arial"/>
                          <a:cs typeface="Arial"/>
                          <a:sym typeface="Arial"/>
                        </a:rPr>
                        <a:t>Chairá</a:t>
                      </a:r>
                      <a:r>
                        <a:rPr lang="es-ES" sz="1000" b="0" i="0" u="none" strike="noStrike" cap="none" dirty="0">
                          <a:solidFill>
                            <a:srgbClr val="000000"/>
                          </a:solidFill>
                          <a:latin typeface="Arial"/>
                          <a:ea typeface="Arial"/>
                          <a:cs typeface="Arial"/>
                          <a:sym typeface="Arial"/>
                        </a:rPr>
                        <a:t>, Milán, Puerto Rico.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La Guadalupe, Morichal.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VAUPÉS : Carurú, Mitú, </a:t>
                      </a:r>
                      <a:r>
                        <a:rPr lang="es-ES" sz="1000" b="0" i="0" u="none" strike="noStrike" cap="none" dirty="0" err="1">
                          <a:solidFill>
                            <a:srgbClr val="000000"/>
                          </a:solidFill>
                          <a:latin typeface="Arial"/>
                          <a:ea typeface="Arial"/>
                          <a:cs typeface="Arial"/>
                          <a:sym typeface="Arial"/>
                        </a:rPr>
                        <a:t>Pacoa</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Papunahua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5" name="Google Shape;215;p5" descr="Recurso 25.png"/>
          <p:cNvPicPr preferRelativeResize="0"/>
          <p:nvPr/>
        </p:nvPicPr>
        <p:blipFill rotWithShape="1">
          <a:blip r:embed="rId6">
            <a:alphaModFix/>
          </a:blip>
          <a:srcRect/>
          <a:stretch/>
        </p:blipFill>
        <p:spPr>
          <a:xfrm>
            <a:off x="5424748" y="2448180"/>
            <a:ext cx="432711" cy="446694"/>
          </a:xfrm>
          <a:prstGeom prst="rect">
            <a:avLst/>
          </a:prstGeom>
          <a:noFill/>
          <a:ln>
            <a:noFill/>
          </a:ln>
        </p:spPr>
      </p:pic>
      <p:pic>
        <p:nvPicPr>
          <p:cNvPr id="217" name="Google Shape;217;p5"/>
          <p:cNvPicPr preferRelativeResize="0"/>
          <p:nvPr/>
        </p:nvPicPr>
        <p:blipFill rotWithShape="1">
          <a:blip r:embed="rId7">
            <a:alphaModFix/>
          </a:blip>
          <a:srcRect/>
          <a:stretch/>
        </p:blipFill>
        <p:spPr>
          <a:xfrm>
            <a:off x="5424748" y="4402853"/>
            <a:ext cx="457200" cy="446694"/>
          </a:xfrm>
          <a:prstGeom prst="rect">
            <a:avLst/>
          </a:prstGeom>
          <a:noFill/>
          <a:ln>
            <a:noFill/>
          </a:ln>
        </p:spPr>
      </p:pic>
      <p:pic>
        <p:nvPicPr>
          <p:cNvPr id="218" name="Google Shape;218;p5"/>
          <p:cNvPicPr preferRelativeResize="0"/>
          <p:nvPr/>
        </p:nvPicPr>
        <p:blipFill rotWithShape="1">
          <a:blip r:embed="rId8">
            <a:alphaModFix/>
          </a:blip>
          <a:srcRect/>
          <a:stretch/>
        </p:blipFill>
        <p:spPr>
          <a:xfrm>
            <a:off x="5415531" y="3393555"/>
            <a:ext cx="451143" cy="4450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1668</TotalTime>
  <Words>1685</Words>
  <Application>Microsoft Office PowerPoint</Application>
  <PresentationFormat>Panorámica</PresentationFormat>
  <Paragraphs>134</Paragraphs>
  <Slides>10</Slides>
  <Notes>10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Arial</vt:lpstr>
      <vt:lpstr>Helvetica Neue</vt:lpstr>
      <vt:lpstr>Verdana</vt:lpstr>
      <vt:lpstr>Arial Narrow</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153</cp:revision>
  <dcterms:created xsi:type="dcterms:W3CDTF">2022-10-19T17:32:46Z</dcterms:created>
  <dcterms:modified xsi:type="dcterms:W3CDTF">2024-02-28T20:04:17Z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