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1"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80" d="100"/>
          <a:sy n="80" d="100"/>
        </p:scale>
        <p:origin x="948"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058</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27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28</a:t>
            </a:r>
            <a:r>
              <a:rPr lang="es-MX" sz="1100" b="1" i="0" u="none" strike="noStrike" cap="none" dirty="0">
                <a:solidFill>
                  <a:srgbClr val="800000"/>
                </a:solidFill>
                <a:latin typeface="Calibri"/>
                <a:ea typeface="Calibri"/>
                <a:cs typeface="Calibri"/>
                <a:sym typeface="Calibri"/>
              </a:rPr>
              <a:t> de febrero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Carolina Valencia Monroy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3"/>
            <a:ext cx="3269260" cy="46232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27 de febrero de 2024| 12:00 HLC</a:t>
            </a:r>
            <a:endParaRPr sz="1200" dirty="0"/>
          </a:p>
        </p:txBody>
      </p:sp>
      <p:pic>
        <p:nvPicPr>
          <p:cNvPr id="125" name="Google Shape;125;p17"/>
          <p:cNvPicPr preferRelativeResize="0"/>
          <p:nvPr/>
        </p:nvPicPr>
        <p:blipFill>
          <a:blip r:embed="rId3" r:link="rId4"/>
          <a:srcRect/>
          <a:stretch>
            <a:fillRect/>
          </a:stretch>
        </p:blipFill>
        <p:spPr>
          <a:xfrm>
            <a:off x="445773" y="102870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543281" y="2433961"/>
            <a:ext cx="2125230" cy="231335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srcRect/>
          <a:stretch>
            <a:fillRect/>
          </a:stretch>
        </p:blipFill>
        <p:spPr>
          <a:xfrm>
            <a:off x="6720706" y="2331118"/>
            <a:ext cx="2182552" cy="2676817"/>
          </a:xfrm>
          <a:prstGeom prst="rect">
            <a:avLst/>
          </a:prstGeom>
          <a:noFill/>
          <a:ln>
            <a:noFill/>
          </a:ln>
        </p:spPr>
      </p:pic>
      <p:pic>
        <p:nvPicPr>
          <p:cNvPr id="128" name="Google Shape;128;p17"/>
          <p:cNvPicPr preferRelativeResize="0"/>
          <p:nvPr/>
        </p:nvPicPr>
        <p:blipFill>
          <a:blip r:embed="rId9" r:link="rId10"/>
          <a:srcRect/>
          <a:stretch>
            <a:fillRect/>
          </a:stretch>
        </p:blipFill>
        <p:spPr>
          <a:xfrm>
            <a:off x="8903258" y="2331119"/>
            <a:ext cx="1527443" cy="3291030"/>
          </a:xfrm>
          <a:prstGeom prst="rect">
            <a:avLst/>
          </a:prstGeom>
          <a:noFill/>
          <a:ln>
            <a:noFill/>
          </a:ln>
        </p:spPr>
      </p:pic>
      <p:pic>
        <p:nvPicPr>
          <p:cNvPr id="129" name="Google Shape;129;p17"/>
          <p:cNvPicPr preferRelativeResize="0"/>
          <p:nvPr/>
        </p:nvPicPr>
        <p:blipFill>
          <a:blip r:embed="rId11" r:link="rId12"/>
          <a:srcRect/>
          <a:stretch>
            <a:fillRect/>
          </a:stretch>
        </p:blipFill>
        <p:spPr>
          <a:xfrm>
            <a:off x="10482895" y="2331119"/>
            <a:ext cx="1600728" cy="3428216"/>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299613689"/>
              </p:ext>
            </p:extLst>
          </p:nvPr>
        </p:nvGraphicFramePr>
        <p:xfrm>
          <a:off x="4756677" y="1617961"/>
          <a:ext cx="7435323" cy="3720039"/>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Manaure Balcón Del Cesar,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La Jagua Del Pilar, Urumita, Villanueva.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Arjona, El Guamo.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Agustín Codazzi.</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El Piñón,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Magangué, María La Baja, Pinillos.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Montelíbano, Planeta Rica,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Maicao, Riohacha, San Juan Del Cesar.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Aracataca, Ciénaga, Pivijay, Santa Marta.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590" y="351963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4345" y="4585845"/>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779596465"/>
              </p:ext>
            </p:extLst>
          </p:nvPr>
        </p:nvGraphicFramePr>
        <p:xfrm>
          <a:off x="4025157" y="1659981"/>
          <a:ext cx="7435323" cy="3710082"/>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San Luis De Gaceno, Santa María, Motavita.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Cáqueza, Fosca, Gachalá, Guayabetal, Gutiérrez, Manta, Medina,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Ubalá, Une.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Tello, Íquira.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Fredonia, San Jerónimo, San Pedro De Los Milagros, Urrao.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Paipa, Aquitania, Berbeo, </a:t>
                      </a:r>
                      <a:r>
                        <a:rPr lang="es-CO" sz="1000" b="0" i="0" u="none" strike="noStrike" cap="none" dirty="0" err="1">
                          <a:solidFill>
                            <a:srgbClr val="000000"/>
                          </a:solidFill>
                          <a:latin typeface="Arial"/>
                          <a:ea typeface="Arial"/>
                          <a:cs typeface="Arial"/>
                          <a:sym typeface="Arial"/>
                        </a:rPr>
                        <a:t>Betéitiva</a:t>
                      </a:r>
                      <a:r>
                        <a:rPr lang="es-CO" sz="1000" b="0" i="0" u="none" strike="noStrike" cap="none" dirty="0">
                          <a:solidFill>
                            <a:srgbClr val="000000"/>
                          </a:solidFill>
                          <a:latin typeface="Arial"/>
                          <a:ea typeface="Arial"/>
                          <a:cs typeface="Arial"/>
                          <a:sym typeface="Arial"/>
                        </a:rPr>
                        <a:t>, Cubará, Güicán De La Sierra, La Capilla, San Eduardo,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Firavitoba, Tibaná, Tasco.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Choachí, Cucunubá, Fómeque, Fúquene, Gachetá, Guachetá, Jerusalén, La Calera, Lenguazaque, Machetá, Soacha, Susa, Tausa, Ubaque, Villa De San Diego De Ubaté, </a:t>
                      </a:r>
                      <a:r>
                        <a:rPr lang="es-CO" sz="1000" b="0" i="0" u="none" strike="noStrike" cap="none" dirty="0" err="1">
                          <a:solidFill>
                            <a:srgbClr val="000000"/>
                          </a:solidFill>
                          <a:latin typeface="Arial"/>
                          <a:ea typeface="Arial"/>
                          <a:cs typeface="Arial"/>
                          <a:sym typeface="Arial"/>
                        </a:rPr>
                        <a:t>Caparrapi</a:t>
                      </a:r>
                      <a:r>
                        <a:rPr lang="es-CO" sz="1000" b="0" i="0" u="none" strike="noStrike" cap="none" dirty="0">
                          <a:solidFill>
                            <a:srgbClr val="000000"/>
                          </a:solidFill>
                          <a:latin typeface="Arial"/>
                          <a:ea typeface="Arial"/>
                          <a:cs typeface="Arial"/>
                          <a:sym typeface="Arial"/>
                        </a:rPr>
                        <a:t>, Girardot, Agua De Dios, Tocaima.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Acevedo, Baraya, Colombia, Neiva, Suaza, Teruel,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 Yaguará.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QUINDIO : </a:t>
                      </a:r>
                      <a:r>
                        <a:rPr lang="es-CO" sz="1000" b="0" i="0" u="none" strike="noStrike" cap="none" dirty="0" err="1">
                          <a:solidFill>
                            <a:srgbClr val="000000"/>
                          </a:solidFill>
                          <a:latin typeface="Arial"/>
                          <a:ea typeface="Arial"/>
                          <a:cs typeface="Arial"/>
                          <a:sym typeface="Arial"/>
                        </a:rPr>
                        <a:t>Calarca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RISARALDA : Apia, </a:t>
                      </a:r>
                      <a:r>
                        <a:rPr lang="es-CO" sz="1000" b="0" i="0" u="none" strike="noStrike" cap="none" dirty="0" err="1">
                          <a:solidFill>
                            <a:srgbClr val="000000"/>
                          </a:solidFill>
                          <a:latin typeface="Arial"/>
                          <a:ea typeface="Arial"/>
                          <a:cs typeface="Arial"/>
                          <a:sym typeface="Arial"/>
                        </a:rPr>
                        <a:t>Belen</a:t>
                      </a:r>
                      <a:r>
                        <a:rPr lang="es-CO" sz="1000" b="0" i="0" u="none" strike="noStrike" cap="none" dirty="0">
                          <a:solidFill>
                            <a:srgbClr val="000000"/>
                          </a:solidFill>
                          <a:latin typeface="Arial"/>
                          <a:ea typeface="Arial"/>
                          <a:cs typeface="Arial"/>
                          <a:sym typeface="Arial"/>
                        </a:rPr>
                        <a:t> De </a:t>
                      </a:r>
                      <a:r>
                        <a:rPr lang="es-CO" sz="1000" b="0" i="0" u="none" strike="noStrike" cap="none" dirty="0" err="1">
                          <a:solidFill>
                            <a:srgbClr val="000000"/>
                          </a:solidFill>
                          <a:latin typeface="Arial"/>
                          <a:ea typeface="Arial"/>
                          <a:cs typeface="Arial"/>
                          <a:sym typeface="Arial"/>
                        </a:rPr>
                        <a:t>Umbria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Coromoro.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Espinal, Guamo, Natagaima, Suárez.</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239670" y="3937011"/>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259197" y="2533011"/>
            <a:ext cx="458425"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413664145"/>
              </p:ext>
            </p:extLst>
          </p:nvPr>
        </p:nvGraphicFramePr>
        <p:xfrm>
          <a:off x="3968061" y="1575484"/>
          <a:ext cx="8001000" cy="289716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Andes,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Betania, Carepa, </a:t>
                      </a:r>
                      <a:r>
                        <a:rPr lang="pt-BR" sz="1000" b="0" i="0" u="none" strike="noStrike" cap="none" dirty="0" err="1">
                          <a:solidFill>
                            <a:srgbClr val="000000"/>
                          </a:solidFill>
                          <a:latin typeface="Arial"/>
                          <a:ea typeface="Arial"/>
                          <a:cs typeface="Arial"/>
                          <a:sym typeface="Arial"/>
                        </a:rPr>
                        <a:t>Ciudad</a:t>
                      </a:r>
                      <a:r>
                        <a:rPr lang="pt-BR" sz="1000" b="0" i="0" u="none" strike="noStrike" cap="none" dirty="0">
                          <a:solidFill>
                            <a:srgbClr val="000000"/>
                          </a:solidFill>
                          <a:latin typeface="Arial"/>
                          <a:ea typeface="Arial"/>
                          <a:cs typeface="Arial"/>
                          <a:sym typeface="Arial"/>
                        </a:rPr>
                        <a:t> Bolivar, Concordia, Jericó, </a:t>
                      </a:r>
                      <a:r>
                        <a:rPr lang="pt-BR" sz="1000" b="0" i="0" u="none" strike="noStrike" cap="none" dirty="0" err="1">
                          <a:solidFill>
                            <a:srgbClr val="000000"/>
                          </a:solidFill>
                          <a:latin typeface="Arial"/>
                          <a:ea typeface="Arial"/>
                          <a:cs typeface="Arial"/>
                          <a:sym typeface="Arial"/>
                        </a:rPr>
                        <a:t>Liborina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Pueblorrico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Sopetrán</a:t>
                      </a:r>
                      <a:r>
                        <a:rPr lang="pt-BR" sz="1000" b="0" i="0" u="none" strike="noStrike" cap="none" dirty="0">
                          <a:solidFill>
                            <a:srgbClr val="000000"/>
                          </a:solidFill>
                          <a:latin typeface="Arial"/>
                          <a:ea typeface="Arial"/>
                          <a:cs typeface="Arial"/>
                          <a:sym typeface="Arial"/>
                        </a:rPr>
                        <a:t>, Tarso, </a:t>
                      </a:r>
                      <a:r>
                        <a:rPr lang="pt-BR" sz="1000" b="0" i="0" u="none" strike="noStrike" cap="none" dirty="0" err="1">
                          <a:solidFill>
                            <a:srgbClr val="000000"/>
                          </a:solidFill>
                          <a:latin typeface="Arial"/>
                          <a:ea typeface="Arial"/>
                          <a:cs typeface="Arial"/>
                          <a:sym typeface="Arial"/>
                        </a:rPr>
                        <a:t>Titiribí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Támesis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Urrao</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Duitama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Guayatá</a:t>
                      </a:r>
                      <a:r>
                        <a:rPr lang="pt-BR" sz="1000" b="0" i="0" u="none" strike="noStrike" cap="none" dirty="0">
                          <a:solidFill>
                            <a:srgbClr val="000000"/>
                          </a:solidFill>
                          <a:latin typeface="Arial"/>
                          <a:ea typeface="Arial"/>
                          <a:cs typeface="Arial"/>
                          <a:sym typeface="Arial"/>
                        </a:rPr>
                        <a:t>, Páez.</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Beltrán, </a:t>
                      </a:r>
                      <a:r>
                        <a:rPr lang="pt-BR" sz="1000" b="0" i="0" u="none" strike="noStrike" cap="none" dirty="0" err="1">
                          <a:solidFill>
                            <a:srgbClr val="000000"/>
                          </a:solidFill>
                          <a:latin typeface="Arial"/>
                          <a:ea typeface="Arial"/>
                          <a:cs typeface="Arial"/>
                          <a:sym typeface="Arial"/>
                        </a:rPr>
                        <a:t>Chipaque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Cogua</a:t>
                      </a:r>
                      <a:r>
                        <a:rPr lang="pt-BR" sz="1000" b="0" i="0" u="none" strike="noStrike" cap="none" dirty="0">
                          <a:solidFill>
                            <a:srgbClr val="000000"/>
                          </a:solidFill>
                          <a:latin typeface="Arial"/>
                          <a:ea typeface="Arial"/>
                          <a:cs typeface="Arial"/>
                          <a:sym typeface="Arial"/>
                        </a:rPr>
                        <a:t>, Cota, </a:t>
                      </a:r>
                      <a:r>
                        <a:rPr lang="pt-BR" sz="1000" b="0" i="0" u="none" strike="noStrike" cap="none" dirty="0" err="1">
                          <a:solidFill>
                            <a:srgbClr val="000000"/>
                          </a:solidFill>
                          <a:latin typeface="Arial"/>
                          <a:ea typeface="Arial"/>
                          <a:cs typeface="Arial"/>
                          <a:sym typeface="Arial"/>
                        </a:rPr>
                        <a:t>Funza</a:t>
                      </a:r>
                      <a:r>
                        <a:rPr lang="pt-BR" sz="1000" b="0" i="0" u="none" strike="noStrike" cap="none" dirty="0">
                          <a:solidFill>
                            <a:srgbClr val="000000"/>
                          </a:solidFill>
                          <a:latin typeface="Arial"/>
                          <a:ea typeface="Arial"/>
                          <a:cs typeface="Arial"/>
                          <a:sym typeface="Arial"/>
                        </a:rPr>
                        <a:t>, Guasca,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Junín</a:t>
                      </a:r>
                      <a:r>
                        <a:rPr lang="pt-BR" sz="1000" b="0" i="0" u="none" strike="noStrike" cap="none" dirty="0">
                          <a:solidFill>
                            <a:srgbClr val="000000"/>
                          </a:solidFill>
                          <a:latin typeface="Arial"/>
                          <a:ea typeface="Arial"/>
                          <a:cs typeface="Arial"/>
                          <a:sym typeface="Arial"/>
                        </a:rPr>
                        <a:t>, La Mesa,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Antonio</a:t>
                      </a:r>
                      <a:r>
                        <a:rPr lang="pt-BR" sz="1000" b="0" i="0" u="none" strike="noStrike" cap="none" dirty="0">
                          <a:solidFill>
                            <a:srgbClr val="000000"/>
                          </a:solidFill>
                          <a:latin typeface="Arial"/>
                          <a:ea typeface="Arial"/>
                          <a:cs typeface="Arial"/>
                          <a:sym typeface="Arial"/>
                        </a:rPr>
                        <a:t> Del </a:t>
                      </a:r>
                      <a:r>
                        <a:rPr lang="pt-BR" sz="1000" b="0" i="0" u="none" strike="noStrike" cap="none" dirty="0" err="1">
                          <a:solidFill>
                            <a:srgbClr val="000000"/>
                          </a:solidFill>
                          <a:latin typeface="Arial"/>
                          <a:ea typeface="Arial"/>
                          <a:cs typeface="Arial"/>
                          <a:sym typeface="Arial"/>
                        </a:rPr>
                        <a:t>Tequendama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Tenjo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Villapinzón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Villeta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Zipacón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Zipaquirá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Aipe</a:t>
                      </a:r>
                      <a:r>
                        <a:rPr lang="pt-BR" sz="1000" b="0" i="0" u="none" strike="noStrike" cap="none" dirty="0">
                          <a:solidFill>
                            <a:srgbClr val="000000"/>
                          </a:solidFill>
                          <a:latin typeface="Arial"/>
                          <a:ea typeface="Arial"/>
                          <a:cs typeface="Arial"/>
                          <a:sym typeface="Arial"/>
                        </a:rPr>
                        <a:t>, Algeciras, Altamira, </a:t>
                      </a:r>
                      <a:r>
                        <a:rPr lang="pt-BR" sz="1000" b="0" i="0" u="none" strike="noStrike" cap="none" dirty="0" err="1">
                          <a:solidFill>
                            <a:srgbClr val="000000"/>
                          </a:solidFill>
                          <a:latin typeface="Arial"/>
                          <a:ea typeface="Arial"/>
                          <a:cs typeface="Arial"/>
                          <a:sym typeface="Arial"/>
                        </a:rPr>
                        <a:t>Campoalegre</a:t>
                      </a:r>
                      <a:r>
                        <a:rPr lang="pt-BR" sz="1000" b="0" i="0" u="none" strike="noStrike" cap="none" dirty="0">
                          <a:solidFill>
                            <a:srgbClr val="000000"/>
                          </a:solidFill>
                          <a:latin typeface="Arial"/>
                          <a:ea typeface="Arial"/>
                          <a:cs typeface="Arial"/>
                          <a:sym typeface="Arial"/>
                        </a:rPr>
                        <a:t>, Garzón, Guadalupe, La Plata, </a:t>
                      </a:r>
                      <a:r>
                        <a:rPr lang="pt-BR" sz="1000" b="0" i="0" u="none" strike="noStrike" cap="none" dirty="0" err="1">
                          <a:solidFill>
                            <a:srgbClr val="000000"/>
                          </a:solidFill>
                          <a:latin typeface="Arial"/>
                          <a:ea typeface="Arial"/>
                          <a:cs typeface="Arial"/>
                          <a:sym typeface="Arial"/>
                        </a:rPr>
                        <a:t>Nátaga</a:t>
                      </a:r>
                      <a:r>
                        <a:rPr lang="pt-BR" sz="1000" b="0" i="0" u="none" strike="noStrike" cap="none" dirty="0">
                          <a:solidFill>
                            <a:srgbClr val="000000"/>
                          </a:solidFill>
                          <a:latin typeface="Arial"/>
                          <a:ea typeface="Arial"/>
                          <a:cs typeface="Arial"/>
                          <a:sym typeface="Arial"/>
                        </a:rPr>
                        <a:t>, Palermo, </a:t>
                      </a:r>
                      <a:r>
                        <a:rPr lang="pt-BR" sz="1000" b="0" i="0" u="none" strike="noStrike" cap="none" dirty="0" err="1">
                          <a:solidFill>
                            <a:srgbClr val="000000"/>
                          </a:solidFill>
                          <a:latin typeface="Arial"/>
                          <a:ea typeface="Arial"/>
                          <a:cs typeface="Arial"/>
                          <a:sym typeface="Arial"/>
                        </a:rPr>
                        <a:t>Pitalito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Tesalia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Timaná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a:t>
                      </a:r>
                      <a:r>
                        <a:rPr lang="pt-BR" sz="1000" b="0" i="0" u="none" strike="noStrike" cap="none" dirty="0" err="1">
                          <a:solidFill>
                            <a:srgbClr val="000000"/>
                          </a:solidFill>
                          <a:latin typeface="Arial"/>
                          <a:ea typeface="Arial"/>
                          <a:cs typeface="Arial"/>
                          <a:sym typeface="Arial"/>
                        </a:rPr>
                        <a:t>Chitagá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Cácota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RISARALDA : Balboa.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Barrancabermeja</a:t>
                      </a:r>
                      <a:r>
                        <a:rPr lang="pt-BR" sz="1000" b="0" i="0" u="none" strike="noStrike" cap="none" dirty="0">
                          <a:solidFill>
                            <a:srgbClr val="000000"/>
                          </a:solidFill>
                          <a:latin typeface="Arial"/>
                          <a:ea typeface="Arial"/>
                          <a:cs typeface="Arial"/>
                          <a:sym typeface="Arial"/>
                        </a:rPr>
                        <a:t>, Palmar.</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Coello, </a:t>
                      </a:r>
                      <a:r>
                        <a:rPr lang="pt-BR" sz="1000" b="0" i="0" u="none" strike="noStrike" cap="none" dirty="0" err="1">
                          <a:solidFill>
                            <a:srgbClr val="000000"/>
                          </a:solidFill>
                          <a:latin typeface="Arial"/>
                          <a:ea typeface="Arial"/>
                          <a:cs typeface="Arial"/>
                          <a:sym typeface="Arial"/>
                        </a:rPr>
                        <a:t>Ibagué</a:t>
                      </a:r>
                      <a:r>
                        <a:rPr lang="pt-BR" sz="1000" b="0" i="0" u="none" strike="noStrike" cap="none" dirty="0">
                          <a:solidFill>
                            <a:srgbClr val="000000"/>
                          </a:solidFill>
                          <a:latin typeface="Arial"/>
                          <a:ea typeface="Arial"/>
                          <a:cs typeface="Arial"/>
                          <a:sym typeface="Arial"/>
                        </a:rPr>
                        <a:t>, Ortega, Prado, </a:t>
                      </a:r>
                      <a:r>
                        <a:rPr lang="pt-BR" sz="1000" b="0" i="0" u="none" strike="noStrike" cap="none" dirty="0" err="1">
                          <a:solidFill>
                            <a:srgbClr val="000000"/>
                          </a:solidFill>
                          <a:latin typeface="Arial"/>
                          <a:ea typeface="Arial"/>
                          <a:cs typeface="Arial"/>
                          <a:sym typeface="Arial"/>
                        </a:rPr>
                        <a:t>Purificación</a:t>
                      </a:r>
                      <a:r>
                        <a:rPr lang="pt-BR" sz="1000" b="0" i="0" u="none" strike="noStrike" cap="none" dirty="0">
                          <a:solidFill>
                            <a:srgbClr val="000000"/>
                          </a:solidFill>
                          <a:latin typeface="Arial"/>
                          <a:ea typeface="Arial"/>
                          <a:cs typeface="Arial"/>
                          <a:sym typeface="Arial"/>
                        </a:rPr>
                        <a:t>, Rovira,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12440533" y="2983953"/>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228871" y="3206476"/>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219495450"/>
              </p:ext>
            </p:extLst>
          </p:nvPr>
        </p:nvGraphicFramePr>
        <p:xfrm>
          <a:off x="4094181" y="1360024"/>
          <a:ext cx="7435323" cy="2531339"/>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Jamundí, Bugalagrande.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Páez.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Ipiales, Potosí, Puerres, Pupiales.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243723" y="433405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0839" y="2331567"/>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24782" y="3205653"/>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438358463"/>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Cumaral, El Castillo, Fuente De Oro, Granada, La Macarena, Lejanías, Mapiripán, Mesetas, Puerto Lleras, Puerto Rico, San Carlos De Guaroa, San Juan De Arama, San Juanito, San Martín, Uribe,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Calvario, Restrepo,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Monterrey, Nunchía, Orocué, Sabanalarga, San Luis De Palenque, Tauramena, Trinidad, Villanueva,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Cubarral, Puerto Gaitán.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2076" y="253454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5449" y="36028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9392" y="4502918"/>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47400062"/>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 Solano.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Belén De Los Andaquíes, Cartagena Del </a:t>
                      </a:r>
                      <a:r>
                        <a:rPr lang="es-ES" sz="1000" b="0" i="0" u="none" strike="noStrike" cap="none" dirty="0" err="1">
                          <a:solidFill>
                            <a:srgbClr val="000000"/>
                          </a:solidFill>
                          <a:latin typeface="Arial"/>
                          <a:ea typeface="Arial"/>
                          <a:cs typeface="Arial"/>
                          <a:sym typeface="Arial"/>
                        </a:rPr>
                        <a:t>Chairá</a:t>
                      </a:r>
                      <a:r>
                        <a:rPr lang="es-ES" sz="1000" b="0" i="0" u="none" strike="noStrike" cap="none" dirty="0">
                          <a:solidFill>
                            <a:srgbClr val="000000"/>
                          </a:solidFill>
                          <a:latin typeface="Arial"/>
                          <a:ea typeface="Arial"/>
                          <a:cs typeface="Arial"/>
                          <a:sym typeface="Arial"/>
                        </a:rPr>
                        <a:t>, Florencia, Puerto Rico.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Pana </a:t>
                      </a:r>
                      <a:r>
                        <a:rPr lang="es-ES" sz="1000" b="0" i="0" u="none" strike="noStrike" cap="none" dirty="0" err="1">
                          <a:solidFill>
                            <a:srgbClr val="000000"/>
                          </a:solidFill>
                          <a:latin typeface="Arial"/>
                          <a:ea typeface="Arial"/>
                          <a:cs typeface="Arial"/>
                          <a:sym typeface="Arial"/>
                        </a:rPr>
                        <a:t>Pana</a:t>
                      </a:r>
                      <a:r>
                        <a:rPr lang="es-ES" sz="1000" b="0" i="0" u="none" strike="noStrike" cap="none" dirty="0">
                          <a:solidFill>
                            <a:srgbClr val="000000"/>
                          </a:solidFill>
                          <a:latin typeface="Arial"/>
                          <a:ea typeface="Arial"/>
                          <a:cs typeface="Arial"/>
                          <a:sym typeface="Arial"/>
                        </a:rPr>
                        <a:t>,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Carurú, </a:t>
                      </a:r>
                      <a:r>
                        <a:rPr lang="es-ES" sz="1000" b="0" i="0" u="none" strike="noStrike" cap="none" dirty="0" err="1">
                          <a:solidFill>
                            <a:srgbClr val="000000"/>
                          </a:solidFill>
                          <a:latin typeface="Arial"/>
                          <a:ea typeface="Arial"/>
                          <a:cs typeface="Arial"/>
                          <a:sym typeface="Arial"/>
                        </a:rPr>
                        <a:t>Pacoa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AMAZONAS : La Chorrera, La Pedrera, La Victoria, </a:t>
                      </a:r>
                      <a:r>
                        <a:rPr lang="es-ES" sz="1000" b="0" i="0" u="none" strike="noStrike" cap="none" dirty="0" err="1">
                          <a:solidFill>
                            <a:srgbClr val="000000"/>
                          </a:solidFill>
                          <a:latin typeface="Arial"/>
                          <a:ea typeface="Arial"/>
                          <a:cs typeface="Arial"/>
                          <a:sym typeface="Arial"/>
                        </a:rPr>
                        <a:t>Mirití</a:t>
                      </a:r>
                      <a:r>
                        <a:rPr lang="es-ES" sz="1000" b="0" i="0" u="none" strike="noStrike" cap="none" dirty="0">
                          <a:solidFill>
                            <a:srgbClr val="000000"/>
                          </a:solidFill>
                          <a:latin typeface="Arial"/>
                          <a:ea typeface="Arial"/>
                          <a:cs typeface="Arial"/>
                          <a:sym typeface="Arial"/>
                        </a:rPr>
                        <a:t> - Paraná, Puerto Arica, Puerto Santander.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El Doncello, El </a:t>
                      </a:r>
                      <a:r>
                        <a:rPr lang="es-ES" sz="1000" b="0" i="0" u="none" strike="noStrike" cap="none" dirty="0" err="1">
                          <a:solidFill>
                            <a:srgbClr val="000000"/>
                          </a:solidFill>
                          <a:latin typeface="Arial"/>
                          <a:ea typeface="Arial"/>
                          <a:cs typeface="Arial"/>
                          <a:sym typeface="Arial"/>
                        </a:rPr>
                        <a:t>Paujíl</a:t>
                      </a:r>
                      <a:r>
                        <a:rPr lang="es-ES" sz="1000" b="0" i="0" u="none" strike="noStrike" cap="none" dirty="0">
                          <a:solidFill>
                            <a:srgbClr val="000000"/>
                          </a:solidFill>
                          <a:latin typeface="Arial"/>
                          <a:ea typeface="Arial"/>
                          <a:cs typeface="Arial"/>
                          <a:sym typeface="Arial"/>
                        </a:rPr>
                        <a:t>, La Montañita, Milán, Morelia.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La Guadalupe, Morichal.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Puerto Guzmán.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Mitú, </a:t>
                      </a:r>
                      <a:r>
                        <a:rPr lang="es-ES" sz="1000" b="0" i="0" u="none" strike="noStrike" cap="none" dirty="0" err="1">
                          <a:solidFill>
                            <a:srgbClr val="000000"/>
                          </a:solidFill>
                          <a:latin typeface="Arial"/>
                          <a:ea typeface="Arial"/>
                          <a:cs typeface="Arial"/>
                          <a:sym typeface="Arial"/>
                        </a:rPr>
                        <a:t>Papunahua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6">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424748" y="4402853"/>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415531" y="3393555"/>
            <a:ext cx="451143"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1660</TotalTime>
  <Words>1747</Words>
  <Application>Microsoft Office PowerPoint</Application>
  <PresentationFormat>Panorámica</PresentationFormat>
  <Paragraphs>138</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Helvetica Neue</vt:lpstr>
      <vt:lpstr>Arial Narrow</vt:lpstr>
      <vt:lpstr>Arial Black</vt:lpstr>
      <vt:lpstr>Calibri</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150</cp:revision>
  <dcterms:created xsi:type="dcterms:W3CDTF">2022-10-19T17:32:46Z</dcterms:created>
  <dcterms:modified xsi:type="dcterms:W3CDTF">2024-02-27T20:03:13Z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