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69" r:id="rId4"/>
    <p:sldId id="259" r:id="rId5"/>
    <p:sldId id="261" r:id="rId6"/>
    <p:sldId id="271" r:id="rId7"/>
    <p:sldId id="264" r:id="rId8"/>
    <p:sldId id="265" r:id="rId9"/>
    <p:sldId id="266" r:id="rId10"/>
    <p:sldId id="267" r:id="rId11"/>
    <p:sldId id="268" r:id="rId12"/>
  </p:sldIdLst>
  <p:sldSz cx="12192000" cy="6858000"/>
  <p:notesSz cx="12192000" cy="6858000"/>
  <p:embeddedFontLst>
    <p:embeddedFont>
      <p:font typeface="Arial Black" panose="020B0A04020102020204" pitchFamily="34" charset="0"/>
      <p:bold r:id="rId14"/>
    </p:embeddedFont>
    <p:embeddedFont>
      <p:font typeface="Arial Narrow" panose="020B0606020202030204" pitchFamily="34" charset="0"/>
      <p:regular r:id="rId15"/>
      <p:bold r:id="rId16"/>
      <p:italic r:id="rId17"/>
      <p:boldItalic r:id="rId18"/>
    </p:embeddedFont>
    <p:embeddedFont>
      <p:font typeface="Helvetica Neue" panose="020B0604020202020204" charset="0"/>
      <p:regular r:id="rId19"/>
      <p:bold r:id="rId20"/>
      <p:italic r:id="rId21"/>
      <p:boldItalic r:id="rId22"/>
    </p:embeddedFont>
    <p:embeddedFont>
      <p:font typeface="Verdana" panose="020B060403050404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40" autoAdjust="0"/>
  </p:normalViewPr>
  <p:slideViewPr>
    <p:cSldViewPr snapToGrid="0">
      <p:cViewPr varScale="1">
        <p:scale>
          <a:sx n="103" d="100"/>
          <a:sy n="103" d="100"/>
        </p:scale>
        <p:origin x="876"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5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L:\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L:\Mi%20unidad\OSPA\01.%20Tematicas\04.%20Incendios\01.%20Productos\postmodelo_icv\temporales\ipacifico.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L:\Mi%20unidad\OSPA\01.%20Tematicas\04.%20Incendios\01.%20Productos\postmodelo_icv\temporales\iorinoqui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mazon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057</a:t>
            </a:r>
          </a:p>
          <a:p>
            <a:pPr marL="0" marR="0" lvl="0" indent="0" algn="ctr" rtl="0">
              <a:lnSpc>
                <a:spcPct val="100000"/>
              </a:lnSpc>
              <a:spcBef>
                <a:spcPts val="0"/>
              </a:spcBef>
              <a:spcAft>
                <a:spcPts val="0"/>
              </a:spcAft>
              <a:buClr>
                <a:srgbClr val="000000"/>
              </a:buClr>
              <a:buSzPts val="2400"/>
              <a:buFont typeface="Arial"/>
              <a:buNone/>
            </a:pP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26 de febrero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27</a:t>
            </a:r>
            <a:r>
              <a:rPr lang="es-MX" sz="1100" b="1" i="0" u="none" strike="noStrike" cap="none" dirty="0">
                <a:solidFill>
                  <a:srgbClr val="800000"/>
                </a:solidFill>
                <a:latin typeface="Calibri"/>
                <a:ea typeface="Calibri"/>
                <a:cs typeface="Calibri"/>
                <a:sym typeface="Calibri"/>
              </a:rPr>
              <a:t> de febrero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Luis Alejandro Vanegas Guerrero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090116" y="1650503"/>
            <a:ext cx="3269261" cy="46232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26 de febrero de 2024| 18:00 HLC</a:t>
            </a:r>
            <a:endParaRPr sz="1200" dirty="0"/>
          </a:p>
        </p:txBody>
      </p:sp>
      <p:pic>
        <p:nvPicPr>
          <p:cNvPr id="125" name="Google Shape;125;p17"/>
          <p:cNvPicPr preferRelativeResize="0"/>
          <p:nvPr/>
        </p:nvPicPr>
        <p:blipFill>
          <a:blip r:embed="rId3" r:link="rId4"/>
          <a:srcRect/>
          <a:stretch>
            <a:fillRect/>
          </a:stretch>
        </p:blipFill>
        <p:spPr>
          <a:xfrm>
            <a:off x="445773" y="1028706"/>
            <a:ext cx="3960218" cy="5600333"/>
          </a:xfrm>
          <a:prstGeom prst="rect">
            <a:avLst/>
          </a:prstGeom>
          <a:noFill/>
          <a:ln>
            <a:noFill/>
          </a:ln>
        </p:spPr>
      </p:pic>
      <p:pic>
        <p:nvPicPr>
          <p:cNvPr id="126" name="Google Shape;126;p17"/>
          <p:cNvPicPr preferRelativeResize="0"/>
          <p:nvPr/>
        </p:nvPicPr>
        <p:blipFill>
          <a:blip r:embed="rId5" r:link="rId6"/>
          <a:srcRect/>
          <a:stretch>
            <a:fillRect/>
          </a:stretch>
        </p:blipFill>
        <p:spPr>
          <a:xfrm>
            <a:off x="4543281" y="2433961"/>
            <a:ext cx="2125230" cy="2313356"/>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srcRect/>
          <a:stretch>
            <a:fillRect/>
          </a:stretch>
        </p:blipFill>
        <p:spPr>
          <a:xfrm>
            <a:off x="6720706" y="2331118"/>
            <a:ext cx="2182552" cy="2676817"/>
          </a:xfrm>
          <a:prstGeom prst="rect">
            <a:avLst/>
          </a:prstGeom>
          <a:noFill/>
          <a:ln>
            <a:noFill/>
          </a:ln>
        </p:spPr>
      </p:pic>
      <p:pic>
        <p:nvPicPr>
          <p:cNvPr id="128" name="Google Shape;128;p17"/>
          <p:cNvPicPr preferRelativeResize="0"/>
          <p:nvPr/>
        </p:nvPicPr>
        <p:blipFill>
          <a:blip r:embed="rId9" r:link="rId10"/>
          <a:srcRect/>
          <a:stretch>
            <a:fillRect/>
          </a:stretch>
        </p:blipFill>
        <p:spPr>
          <a:xfrm>
            <a:off x="8903258" y="2331119"/>
            <a:ext cx="1527443" cy="3291030"/>
          </a:xfrm>
          <a:prstGeom prst="rect">
            <a:avLst/>
          </a:prstGeom>
          <a:noFill/>
          <a:ln>
            <a:noFill/>
          </a:ln>
        </p:spPr>
      </p:pic>
      <p:pic>
        <p:nvPicPr>
          <p:cNvPr id="129" name="Google Shape;129;p17"/>
          <p:cNvPicPr preferRelativeResize="0"/>
          <p:nvPr/>
        </p:nvPicPr>
        <p:blipFill>
          <a:blip r:embed="rId11" r:link="rId12"/>
          <a:srcRect/>
          <a:stretch>
            <a:fillRect/>
          </a:stretch>
        </p:blipFill>
        <p:spPr>
          <a:xfrm>
            <a:off x="10482895" y="2331119"/>
            <a:ext cx="1600728" cy="3428216"/>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3872732624"/>
              </p:ext>
            </p:extLst>
          </p:nvPr>
        </p:nvGraphicFramePr>
        <p:xfrm>
          <a:off x="4756677" y="1617961"/>
          <a:ext cx="7435323" cy="3872439"/>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San Diego,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Urumita,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El Piñón, </a:t>
                      </a:r>
                      <a:r>
                        <a:rPr lang="es-ES" sz="1000" b="0" i="0" u="none" strike="noStrike" cap="none" dirty="0" err="1">
                          <a:solidFill>
                            <a:srgbClr val="000000"/>
                          </a:solidFill>
                          <a:latin typeface="Arial"/>
                          <a:ea typeface="Arial"/>
                          <a:cs typeface="Arial"/>
                          <a:sym typeface="Arial"/>
                        </a:rPr>
                        <a:t>Zapayán</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El Guamo.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La Paz, Manaure Balcón Del Cesar, Pueblo Bello.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El Molino, La Jagua Del Pilar.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Manatí.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Arjona, El Carmen De Bolívar, Magangué, María La Baja, Pinillos.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Agustín Codazzi.</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Cereté,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Ciénaga De Oro, Montelíbano, Planeta Rica, San Bernardo Del Viento.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Albania, Dibulla, Maicao, Riohacha, San Juan Del Cesar, Uribia.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Santa Marta.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Corozal, Galeras.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9"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76590" y="2577786"/>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76590" y="3519631"/>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64345" y="4585845"/>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3021753145"/>
              </p:ext>
            </p:extLst>
          </p:nvPr>
        </p:nvGraphicFramePr>
        <p:xfrm>
          <a:off x="4025157" y="1659981"/>
          <a:ext cx="7435323" cy="4126825"/>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San Jerónimo, San Pedro De Los Milagros.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San Luis De Gaceno, Santa María, Güicán De La Sierra, </a:t>
                      </a:r>
                      <a:r>
                        <a:rPr lang="es-ES" sz="1000" b="0" i="0" u="none" strike="noStrike" cap="none" dirty="0" err="1">
                          <a:solidFill>
                            <a:srgbClr val="000000"/>
                          </a:solidFill>
                          <a:latin typeface="Arial"/>
                          <a:ea typeface="Arial"/>
                          <a:cs typeface="Arial"/>
                          <a:sym typeface="Arial"/>
                        </a:rPr>
                        <a:t>Betéitiva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Carmen De </a:t>
                      </a:r>
                      <a:r>
                        <a:rPr lang="es-ES" sz="1000" b="0" i="0" u="none" strike="noStrike" cap="none" dirty="0" err="1">
                          <a:solidFill>
                            <a:srgbClr val="000000"/>
                          </a:solidFill>
                          <a:latin typeface="Arial"/>
                          <a:ea typeface="Arial"/>
                          <a:cs typeface="Arial"/>
                          <a:sym typeface="Arial"/>
                        </a:rPr>
                        <a:t>Carupa</a:t>
                      </a:r>
                      <a:r>
                        <a:rPr lang="es-ES" sz="1000" b="0" i="0" u="none" strike="noStrike" cap="none" dirty="0">
                          <a:solidFill>
                            <a:srgbClr val="000000"/>
                          </a:solidFill>
                          <a:latin typeface="Arial"/>
                          <a:ea typeface="Arial"/>
                          <a:cs typeface="Arial"/>
                          <a:sym typeface="Arial"/>
                        </a:rPr>
                        <a:t>, Choachí, Fosca, Fúquene, Gachalá, Gachetá, Guachetá, Guayabetal, Gutiérrez, Manta, Medina, Paratebueno,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 Susa, Ubalá, Une, Villa De San Diego De Ubaté, Cucunubá, Tausa.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Baraya, Colombia, Neiva, Tello.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Coromoro.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Suárez.</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Ciudad </a:t>
                      </a:r>
                      <a:r>
                        <a:rPr lang="es-CO" sz="1000" b="0" i="0" u="none" strike="noStrike" cap="none" dirty="0" err="1">
                          <a:solidFill>
                            <a:srgbClr val="000000"/>
                          </a:solidFill>
                          <a:latin typeface="Arial"/>
                          <a:ea typeface="Arial"/>
                          <a:cs typeface="Arial"/>
                          <a:sym typeface="Arial"/>
                        </a:rPr>
                        <a:t>Bolivar</a:t>
                      </a:r>
                      <a:r>
                        <a:rPr lang="es-CO" sz="1000" b="0" i="0" u="none" strike="noStrike" cap="none" dirty="0">
                          <a:solidFill>
                            <a:srgbClr val="000000"/>
                          </a:solidFill>
                          <a:latin typeface="Arial"/>
                          <a:ea typeface="Arial"/>
                          <a:cs typeface="Arial"/>
                          <a:sym typeface="Arial"/>
                        </a:rPr>
                        <a:t>, Carepa, Sopetrán, Urrao.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Cubará, </a:t>
                      </a:r>
                      <a:r>
                        <a:rPr lang="es-CO" sz="1000" b="0" i="0" u="none" strike="noStrike" cap="none" dirty="0" err="1">
                          <a:solidFill>
                            <a:srgbClr val="000000"/>
                          </a:solidFill>
                          <a:latin typeface="Arial"/>
                          <a:ea typeface="Arial"/>
                          <a:cs typeface="Arial"/>
                          <a:sym typeface="Arial"/>
                        </a:rPr>
                        <a:t>Guayatá</a:t>
                      </a:r>
                      <a:r>
                        <a:rPr lang="es-CO" sz="1000" b="0" i="0" u="none" strike="noStrike" cap="none" dirty="0">
                          <a:solidFill>
                            <a:srgbClr val="000000"/>
                          </a:solidFill>
                          <a:latin typeface="Arial"/>
                          <a:ea typeface="Arial"/>
                          <a:cs typeface="Arial"/>
                          <a:sym typeface="Arial"/>
                        </a:rPr>
                        <a:t>, La Capilla, San Eduardo, </a:t>
                      </a:r>
                      <a:r>
                        <a:rPr lang="es-CO" sz="1000" b="0" i="0" u="none" strike="noStrike" cap="none" dirty="0" err="1">
                          <a:solidFill>
                            <a:srgbClr val="000000"/>
                          </a:solidFill>
                          <a:latin typeface="Arial"/>
                          <a:ea typeface="Arial"/>
                          <a:cs typeface="Arial"/>
                          <a:sym typeface="Arial"/>
                        </a:rPr>
                        <a:t>Zetaquira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Bojacá, Chipaque, Chía, Cota, Cáqueza, Funza, Fómeque, Guasca, Jerusalén, La Calera, Lenguazaque, Machetá, San Antonio Del Tequendama, Soacha, Sopó, Tenjo, Ubaque, Zipaquirá, Cogua, Villeta.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Algeciras, Campoalegre, Garzón, Hobo, Rivera, Suaza, Teruel, Timaná, </a:t>
                      </a:r>
                      <a:r>
                        <a:rPr lang="es-CO" sz="1000" b="0" i="0" u="none" strike="noStrike" cap="none" dirty="0" err="1">
                          <a:solidFill>
                            <a:srgbClr val="000000"/>
                          </a:solidFill>
                          <a:latin typeface="Arial"/>
                          <a:ea typeface="Arial"/>
                          <a:cs typeface="Arial"/>
                          <a:sym typeface="Arial"/>
                        </a:rPr>
                        <a:t>Villavieja</a:t>
                      </a:r>
                      <a:r>
                        <a:rPr lang="es-CO" sz="1000" b="0" i="0" u="none" strike="noStrike" cap="none" dirty="0">
                          <a:solidFill>
                            <a:srgbClr val="000000"/>
                          </a:solidFill>
                          <a:latin typeface="Arial"/>
                          <a:ea typeface="Arial"/>
                          <a:cs typeface="Arial"/>
                          <a:sym typeface="Arial"/>
                        </a:rPr>
                        <a:t>, Yaguará, Íquira, Neiva.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a:t>
                      </a:r>
                      <a:r>
                        <a:rPr lang="es-CO" sz="1000" b="0" i="0" u="none" strike="noStrike" cap="none" dirty="0" err="1">
                          <a:solidFill>
                            <a:srgbClr val="000000"/>
                          </a:solidFill>
                          <a:latin typeface="Arial"/>
                          <a:ea typeface="Arial"/>
                          <a:cs typeface="Arial"/>
                          <a:sym typeface="Arial"/>
                        </a:rPr>
                        <a:t>Cácota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RISARALDA : Balboa.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Prado, Rovira.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239670" y="4696505"/>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249434" y="2903219"/>
            <a:ext cx="458425"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656512698"/>
              </p:ext>
            </p:extLst>
          </p:nvPr>
        </p:nvGraphicFramePr>
        <p:xfrm>
          <a:off x="3968061" y="1575484"/>
          <a:ext cx="8001000" cy="2897161"/>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8845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1258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ANTIOQUIA : </a:t>
                      </a:r>
                      <a:r>
                        <a:rPr lang="pt-BR" sz="1000" b="0" i="0" u="none" strike="noStrike" cap="none" dirty="0" err="1">
                          <a:solidFill>
                            <a:srgbClr val="000000"/>
                          </a:solidFill>
                          <a:latin typeface="Arial"/>
                          <a:ea typeface="Arial"/>
                          <a:cs typeface="Arial"/>
                          <a:sym typeface="Arial"/>
                        </a:rPr>
                        <a:t>Bello</a:t>
                      </a:r>
                      <a:r>
                        <a:rPr lang="pt-BR" sz="1000" b="0" i="0" u="none" strike="noStrike" cap="none" dirty="0">
                          <a:solidFill>
                            <a:srgbClr val="000000"/>
                          </a:solidFill>
                          <a:latin typeface="Arial"/>
                          <a:ea typeface="Arial"/>
                          <a:cs typeface="Arial"/>
                          <a:sym typeface="Arial"/>
                        </a:rPr>
                        <a:t>, Copacabana, </a:t>
                      </a:r>
                      <a:r>
                        <a:rPr lang="pt-BR" sz="1000" b="0" i="0" u="none" strike="noStrike" cap="none" dirty="0" err="1">
                          <a:solidFill>
                            <a:srgbClr val="000000"/>
                          </a:solidFill>
                          <a:latin typeface="Arial"/>
                          <a:ea typeface="Arial"/>
                          <a:cs typeface="Arial"/>
                          <a:sym typeface="Arial"/>
                        </a:rPr>
                        <a:t>Fredonia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Liborina</a:t>
                      </a:r>
                      <a:r>
                        <a:rPr lang="pt-BR" sz="1000" b="0" i="0" u="none" strike="noStrike" cap="none" dirty="0">
                          <a:solidFill>
                            <a:srgbClr val="000000"/>
                          </a:solidFill>
                          <a:latin typeface="Arial"/>
                          <a:ea typeface="Arial"/>
                          <a:cs typeface="Arial"/>
                          <a:sym typeface="Arial"/>
                        </a:rPr>
                        <a:t>, Medellín, </a:t>
                      </a:r>
                      <a:r>
                        <a:rPr lang="pt-BR" sz="1000" b="0" i="0" u="none" strike="noStrike" cap="none" dirty="0" err="1">
                          <a:solidFill>
                            <a:srgbClr val="000000"/>
                          </a:solidFill>
                          <a:latin typeface="Arial"/>
                          <a:ea typeface="Arial"/>
                          <a:cs typeface="Arial"/>
                          <a:sym typeface="Arial"/>
                        </a:rPr>
                        <a:t>Sabanalarga</a:t>
                      </a:r>
                      <a:r>
                        <a:rPr lang="pt-BR" sz="1000" b="0" i="0" u="none" strike="noStrike" cap="none" dirty="0">
                          <a:solidFill>
                            <a:srgbClr val="000000"/>
                          </a:solidFill>
                          <a:latin typeface="Arial"/>
                          <a:ea typeface="Arial"/>
                          <a:cs typeface="Arial"/>
                          <a:sym typeface="Arial"/>
                        </a:rPr>
                        <a:t>, Santa Fé De </a:t>
                      </a:r>
                      <a:r>
                        <a:rPr lang="pt-BR" sz="1000" b="0" i="0" u="none" strike="noStrike" cap="none" dirty="0" err="1">
                          <a:solidFill>
                            <a:srgbClr val="000000"/>
                          </a:solidFill>
                          <a:latin typeface="Arial"/>
                          <a:ea typeface="Arial"/>
                          <a:cs typeface="Arial"/>
                          <a:sym typeface="Arial"/>
                        </a:rPr>
                        <a:t>Antioquia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BOYACÁ : </a:t>
                      </a:r>
                      <a:r>
                        <a:rPr lang="pt-BR" sz="1000" b="0" i="0" u="none" strike="noStrike" cap="none" dirty="0" err="1">
                          <a:solidFill>
                            <a:srgbClr val="000000"/>
                          </a:solidFill>
                          <a:latin typeface="Arial"/>
                          <a:ea typeface="Arial"/>
                          <a:cs typeface="Arial"/>
                          <a:sym typeface="Arial"/>
                        </a:rPr>
                        <a:t>Aquitania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Berbeo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Chivor</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Duitama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Guateque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Paipa</a:t>
                      </a:r>
                      <a:r>
                        <a:rPr lang="pt-BR" sz="1000" b="0" i="0" u="none" strike="noStrike" cap="none" dirty="0">
                          <a:solidFill>
                            <a:srgbClr val="000000"/>
                          </a:solidFill>
                          <a:latin typeface="Arial"/>
                          <a:ea typeface="Arial"/>
                          <a:cs typeface="Arial"/>
                          <a:sym typeface="Arial"/>
                        </a:rPr>
                        <a:t>, Puerto </a:t>
                      </a:r>
                      <a:r>
                        <a:rPr lang="pt-BR" sz="1000" b="0" i="0" u="none" strike="noStrike" cap="none" dirty="0" err="1">
                          <a:solidFill>
                            <a:srgbClr val="000000"/>
                          </a:solidFill>
                          <a:latin typeface="Arial"/>
                          <a:ea typeface="Arial"/>
                          <a:cs typeface="Arial"/>
                          <a:sym typeface="Arial"/>
                        </a:rPr>
                        <a:t>Boyacá</a:t>
                      </a:r>
                      <a:r>
                        <a:rPr lang="pt-BR" sz="1000" b="0" i="0" u="none" strike="noStrike" cap="none" dirty="0">
                          <a:solidFill>
                            <a:srgbClr val="000000"/>
                          </a:solidFill>
                          <a:latin typeface="Arial"/>
                          <a:ea typeface="Arial"/>
                          <a:cs typeface="Arial"/>
                          <a:sym typeface="Arial"/>
                        </a:rPr>
                        <a:t>, Páez, </a:t>
                      </a:r>
                      <a:r>
                        <a:rPr lang="pt-BR" sz="1000" b="0" i="0" u="none" strike="noStrike" cap="none" dirty="0" err="1">
                          <a:solidFill>
                            <a:srgbClr val="000000"/>
                          </a:solidFill>
                          <a:latin typeface="Arial"/>
                          <a:ea typeface="Arial"/>
                          <a:cs typeface="Arial"/>
                          <a:sym typeface="Arial"/>
                        </a:rPr>
                        <a:t>Samacá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Sotaquirá</a:t>
                      </a:r>
                      <a:r>
                        <a:rPr lang="pt-BR" sz="1000" b="0" i="0" u="none" strike="noStrike" cap="none" dirty="0">
                          <a:solidFill>
                            <a:srgbClr val="000000"/>
                          </a:solidFill>
                          <a:latin typeface="Arial"/>
                          <a:ea typeface="Arial"/>
                          <a:cs typeface="Arial"/>
                          <a:sym typeface="Arial"/>
                        </a:rPr>
                        <a:t>, Tota, </a:t>
                      </a:r>
                      <a:r>
                        <a:rPr lang="pt-BR" sz="1000" b="0" i="0" u="none" strike="noStrike" cap="none" dirty="0" err="1">
                          <a:solidFill>
                            <a:srgbClr val="000000"/>
                          </a:solidFill>
                          <a:latin typeface="Arial"/>
                          <a:ea typeface="Arial"/>
                          <a:cs typeface="Arial"/>
                          <a:sym typeface="Arial"/>
                        </a:rPr>
                        <a:t>Viracachá</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CUNDINAMARCA : Beltrán, Gama, Granada, </a:t>
                      </a:r>
                      <a:r>
                        <a:rPr lang="pt-BR" sz="1000" b="0" i="0" u="none" strike="noStrike" cap="none" dirty="0" err="1">
                          <a:solidFill>
                            <a:srgbClr val="000000"/>
                          </a:solidFill>
                          <a:latin typeface="Arial"/>
                          <a:ea typeface="Arial"/>
                          <a:cs typeface="Arial"/>
                          <a:sym typeface="Arial"/>
                        </a:rPr>
                        <a:t>Guataquí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Guatavita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Junín</a:t>
                      </a:r>
                      <a:r>
                        <a:rPr lang="pt-BR" sz="1000" b="0" i="0" u="none" strike="noStrike" cap="none" dirty="0">
                          <a:solidFill>
                            <a:srgbClr val="000000"/>
                          </a:solidFill>
                          <a:latin typeface="Arial"/>
                          <a:ea typeface="Arial"/>
                          <a:cs typeface="Arial"/>
                          <a:sym typeface="Arial"/>
                        </a:rPr>
                        <a:t>, La Mesa, Mosquera, </a:t>
                      </a:r>
                      <a:r>
                        <a:rPr lang="pt-BR" sz="1000" b="0" i="0" u="none" strike="noStrike" cap="none" dirty="0" err="1">
                          <a:solidFill>
                            <a:srgbClr val="000000"/>
                          </a:solidFill>
                          <a:latin typeface="Arial"/>
                          <a:ea typeface="Arial"/>
                          <a:cs typeface="Arial"/>
                          <a:sym typeface="Arial"/>
                        </a:rPr>
                        <a:t>Pulí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Sesquilé</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Sibaté</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Subachoque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Sutatausa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Tena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Tibirita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HUILA : </a:t>
                      </a:r>
                      <a:r>
                        <a:rPr lang="pt-BR" sz="1000" b="0" i="0" u="none" strike="noStrike" cap="none" dirty="0" err="1">
                          <a:solidFill>
                            <a:srgbClr val="000000"/>
                          </a:solidFill>
                          <a:latin typeface="Arial"/>
                          <a:ea typeface="Arial"/>
                          <a:cs typeface="Arial"/>
                          <a:sym typeface="Arial"/>
                        </a:rPr>
                        <a:t>Acevedo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Aipe</a:t>
                      </a:r>
                      <a:r>
                        <a:rPr lang="pt-BR" sz="1000" b="0" i="0" u="none" strike="noStrike" cap="none" dirty="0">
                          <a:solidFill>
                            <a:srgbClr val="000000"/>
                          </a:solidFill>
                          <a:latin typeface="Arial"/>
                          <a:ea typeface="Arial"/>
                          <a:cs typeface="Arial"/>
                          <a:sym typeface="Arial"/>
                        </a:rPr>
                        <a:t>, Altamira, Gigante, Guadalupe, La Argentina, Palermo, Palestina, </a:t>
                      </a:r>
                      <a:r>
                        <a:rPr lang="pt-BR" sz="1000" b="0" i="0" u="none" strike="noStrike" cap="none" dirty="0" err="1">
                          <a:solidFill>
                            <a:srgbClr val="000000"/>
                          </a:solidFill>
                          <a:latin typeface="Arial"/>
                          <a:ea typeface="Arial"/>
                          <a:cs typeface="Arial"/>
                          <a:sym typeface="Arial"/>
                        </a:rPr>
                        <a:t>Pitalito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Tarqui</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Tesalia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NORTE DE SANTANDER : Toledo.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SANTANDER : </a:t>
                      </a:r>
                      <a:r>
                        <a:rPr lang="pt-BR" sz="1000" b="0" i="0" u="none" strike="noStrike" cap="none" dirty="0" err="1">
                          <a:solidFill>
                            <a:srgbClr val="000000"/>
                          </a:solidFill>
                          <a:latin typeface="Arial"/>
                          <a:ea typeface="Arial"/>
                          <a:cs typeface="Arial"/>
                          <a:sym typeface="Arial"/>
                        </a:rPr>
                        <a:t>Barrancabermeja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Capitanejo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Gámbita</a:t>
                      </a:r>
                      <a:r>
                        <a:rPr lang="pt-BR" sz="1000" b="0" i="0" u="none" strike="noStrike" cap="none" dirty="0">
                          <a:solidFill>
                            <a:srgbClr val="000000"/>
                          </a:solidFill>
                          <a:latin typeface="Arial"/>
                          <a:ea typeface="Arial"/>
                          <a:cs typeface="Arial"/>
                          <a:sym typeface="Arial"/>
                        </a:rPr>
                        <a:t>, Palmar.</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TOLIMA : Coello, </a:t>
                      </a:r>
                      <a:r>
                        <a:rPr lang="pt-BR" sz="1000" b="0" i="0" u="none" strike="noStrike" cap="none" dirty="0" err="1">
                          <a:solidFill>
                            <a:srgbClr val="000000"/>
                          </a:solidFill>
                          <a:latin typeface="Arial"/>
                          <a:ea typeface="Arial"/>
                          <a:cs typeface="Arial"/>
                          <a:sym typeface="Arial"/>
                        </a:rPr>
                        <a:t>Cunday</a:t>
                      </a:r>
                      <a:r>
                        <a:rPr lang="pt-BR" sz="1000" b="0" i="0" u="none" strike="noStrike" cap="none" dirty="0">
                          <a:solidFill>
                            <a:srgbClr val="000000"/>
                          </a:solidFill>
                          <a:latin typeface="Arial"/>
                          <a:ea typeface="Arial"/>
                          <a:cs typeface="Arial"/>
                          <a:sym typeface="Arial"/>
                        </a:rPr>
                        <a:t>, Espinal, </a:t>
                      </a:r>
                      <a:r>
                        <a:rPr lang="pt-BR" sz="1000" b="0" i="0" u="none" strike="noStrike" cap="none" dirty="0" err="1">
                          <a:solidFill>
                            <a:srgbClr val="000000"/>
                          </a:solidFill>
                          <a:latin typeface="Arial"/>
                          <a:ea typeface="Arial"/>
                          <a:cs typeface="Arial"/>
                          <a:sym typeface="Arial"/>
                        </a:rPr>
                        <a:t>Guamo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Ibagué</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Natagaima</a:t>
                      </a:r>
                      <a:r>
                        <a:rPr lang="pt-BR" sz="1000" b="0" i="0" u="none" strike="noStrike" cap="none" dirty="0">
                          <a:solidFill>
                            <a:srgbClr val="000000"/>
                          </a:solidFill>
                          <a:latin typeface="Arial"/>
                          <a:ea typeface="Arial"/>
                          <a:cs typeface="Arial"/>
                          <a:sym typeface="Arial"/>
                        </a:rPr>
                        <a:t>, Ortega, </a:t>
                      </a:r>
                      <a:r>
                        <a:rPr lang="pt-BR" sz="1000" b="0" i="0" u="none" strike="noStrike" cap="none" dirty="0" err="1">
                          <a:solidFill>
                            <a:srgbClr val="000000"/>
                          </a:solidFill>
                          <a:latin typeface="Arial"/>
                          <a:ea typeface="Arial"/>
                          <a:cs typeface="Arial"/>
                          <a:sym typeface="Arial"/>
                        </a:rPr>
                        <a:t>Purificación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Saldaña</a:t>
                      </a:r>
                      <a:r>
                        <a:rPr lang="pt-BR" sz="1000" b="0" i="0" u="none" strike="noStrike" cap="none" dirty="0">
                          <a:solidFill>
                            <a:srgbClr val="000000"/>
                          </a:solidFill>
                          <a:latin typeface="Arial"/>
                          <a:ea typeface="Arial"/>
                          <a:cs typeface="Arial"/>
                          <a:sym typeface="Arial"/>
                        </a:rPr>
                        <a:t>, San </a:t>
                      </a:r>
                      <a:r>
                        <a:rPr lang="pt-BR" sz="1000" b="0" i="0" u="none" strike="noStrike" cap="none" dirty="0" err="1">
                          <a:solidFill>
                            <a:srgbClr val="000000"/>
                          </a:solidFill>
                          <a:latin typeface="Arial"/>
                          <a:ea typeface="Arial"/>
                          <a:cs typeface="Arial"/>
                          <a:sym typeface="Arial"/>
                        </a:rPr>
                        <a:t>Luis</a:t>
                      </a:r>
                      <a:r>
                        <a:rPr lang="pt-BR" sz="1000" b="0" i="0" u="none" strike="noStrike" cap="none" dirty="0">
                          <a:solidFill>
                            <a:srgbClr val="000000"/>
                          </a:solidFill>
                          <a:latin typeface="Arial"/>
                          <a:ea typeface="Arial"/>
                          <a:cs typeface="Arial"/>
                          <a:sym typeface="Arial"/>
                        </a:rPr>
                        <a:t>, Valle De San Juan.</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pic>
        <p:nvPicPr>
          <p:cNvPr id="157" name="Google Shape;157;p58"/>
          <p:cNvPicPr preferRelativeResize="0"/>
          <p:nvPr/>
        </p:nvPicPr>
        <p:blipFill rotWithShape="1">
          <a:blip r:embed="rId5">
            <a:alphaModFix/>
          </a:blip>
          <a:srcRect/>
          <a:stretch/>
        </p:blipFill>
        <p:spPr>
          <a:xfrm>
            <a:off x="12440533" y="2983953"/>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4228871" y="3206476"/>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13518131" y="5253223"/>
            <a:ext cx="458425" cy="446694"/>
          </a:xfrm>
          <a:prstGeom prst="rect">
            <a:avLst/>
          </a:prstGeom>
          <a:noFill/>
          <a:ln>
            <a:noFill/>
          </a:ln>
        </p:spPr>
      </p:pic>
    </p:spTree>
    <p:extLst>
      <p:ext uri="{BB962C8B-B14F-4D97-AF65-F5344CB8AC3E}">
        <p14:creationId xmlns:p14="http://schemas.microsoft.com/office/powerpoint/2010/main" val="31178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3301696227"/>
              </p:ext>
            </p:extLst>
          </p:nvPr>
        </p:nvGraphicFramePr>
        <p:xfrm>
          <a:off x="4094181" y="1360024"/>
          <a:ext cx="7435323" cy="3455696"/>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Jamundí.</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Potosí, Pupiales.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Páez.</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Aldana, Cuaspud Carlosama, Cumbal, Guachucal, Ipiales, Puerres.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3"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251353" y="2290319"/>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245237" y="3206476"/>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239180" y="4110709"/>
            <a:ext cx="457200"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1759394031"/>
              </p:ext>
            </p:extLst>
          </p:nvPr>
        </p:nvGraphicFramePr>
        <p:xfrm>
          <a:off x="5224077" y="1281908"/>
          <a:ext cx="6745419" cy="39617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Hato Corozal, Maní, Paz De Ariporo.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Cabuyaro, Cumaral, El Calvario, El Castillo, Fuente De Oro, Granada, La Macarena, Lejanías, Mapiripán, Mesetas, Puerto Lleras, Puerto Rico, San Carlos De Guaroa, San Juan De Arama, San Martín, Uribe, Villavicencio,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Tame, Arauquita.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Trinidad.</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Cubarral, Restrepo, San Juanito.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Monterrey, Nunchía, Orocué, Sabanalarga, San Luis De Palenque, Tauramena, Villanueva,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Puerto Gaitán.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8"/>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2076" y="253454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5449" y="3602818"/>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89392" y="4502918"/>
            <a:ext cx="457200" cy="4378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72674" y="1281908"/>
            <a:ext cx="4447002"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66334" y="5205884"/>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2896326844"/>
              </p:ext>
            </p:extLst>
          </p:nvPr>
        </p:nvGraphicFramePr>
        <p:xfrm>
          <a:off x="5224077" y="1281908"/>
          <a:ext cx="6745419" cy="38093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Belén De Los Andaquíes, Florencia, San Vicente Del Caguán, Solano.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Cacahual, Inírida, Puerto Colombia, San Felipe.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El Retorno, Miraflores,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Cartagena Del </a:t>
                      </a:r>
                      <a:r>
                        <a:rPr lang="es-ES" sz="1000" b="0" i="0" u="none" strike="noStrike" cap="none" dirty="0" err="1">
                          <a:solidFill>
                            <a:srgbClr val="000000"/>
                          </a:solidFill>
                          <a:latin typeface="Arial"/>
                          <a:ea typeface="Arial"/>
                          <a:cs typeface="Arial"/>
                          <a:sym typeface="Arial"/>
                        </a:rPr>
                        <a:t>Chairá</a:t>
                      </a:r>
                      <a:r>
                        <a:rPr lang="es-ES" sz="1000" b="0" i="0" u="none" strike="noStrike" cap="none" dirty="0">
                          <a:solidFill>
                            <a:srgbClr val="000000"/>
                          </a:solidFill>
                          <a:latin typeface="Arial"/>
                          <a:ea typeface="Arial"/>
                          <a:cs typeface="Arial"/>
                          <a:sym typeface="Arial"/>
                        </a:rPr>
                        <a:t>, Morelia, Puerto Rico, Valparaíso.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Pana </a:t>
                      </a:r>
                      <a:r>
                        <a:rPr lang="es-ES" sz="1000" b="0" i="0" u="none" strike="noStrike" cap="none" dirty="0" err="1">
                          <a:solidFill>
                            <a:srgbClr val="000000"/>
                          </a:solidFill>
                          <a:latin typeface="Arial"/>
                          <a:ea typeface="Arial"/>
                          <a:cs typeface="Arial"/>
                          <a:sym typeface="Arial"/>
                        </a:rPr>
                        <a:t>Pana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AMAZONAS : La Chorrera, La Pedrera, La Victoria, </a:t>
                      </a:r>
                      <a:r>
                        <a:rPr lang="es-ES" sz="1000" b="0" i="0" u="none" strike="noStrike" cap="none" dirty="0" err="1">
                          <a:solidFill>
                            <a:srgbClr val="000000"/>
                          </a:solidFill>
                          <a:latin typeface="Arial"/>
                          <a:ea typeface="Arial"/>
                          <a:cs typeface="Arial"/>
                          <a:sym typeface="Arial"/>
                        </a:rPr>
                        <a:t>Mirití</a:t>
                      </a:r>
                      <a:r>
                        <a:rPr lang="es-ES" sz="1000" b="0" i="0" u="none" strike="noStrike" cap="none" dirty="0">
                          <a:solidFill>
                            <a:srgbClr val="000000"/>
                          </a:solidFill>
                          <a:latin typeface="Arial"/>
                          <a:ea typeface="Arial"/>
                          <a:cs typeface="Arial"/>
                          <a:sym typeface="Arial"/>
                        </a:rPr>
                        <a:t> - Paraná, Puerto Arica, Puerto Santander.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El Doncello, El </a:t>
                      </a:r>
                      <a:r>
                        <a:rPr lang="es-ES" sz="1000" b="0" i="0" u="none" strike="noStrike" cap="none" dirty="0" err="1">
                          <a:solidFill>
                            <a:srgbClr val="000000"/>
                          </a:solidFill>
                          <a:latin typeface="Arial"/>
                          <a:ea typeface="Arial"/>
                          <a:cs typeface="Arial"/>
                          <a:sym typeface="Arial"/>
                        </a:rPr>
                        <a:t>Paujíl</a:t>
                      </a:r>
                      <a:r>
                        <a:rPr lang="es-ES" sz="1000" b="0" i="0" u="none" strike="noStrike" cap="none" dirty="0">
                          <a:solidFill>
                            <a:srgbClr val="000000"/>
                          </a:solidFill>
                          <a:latin typeface="Arial"/>
                          <a:ea typeface="Arial"/>
                          <a:cs typeface="Arial"/>
                          <a:sym typeface="Arial"/>
                        </a:rPr>
                        <a:t>, La Montañita, Milán, San José Del Fragua.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La Guadalupe, Morichal.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PUTUMAYO : Puerto Asís, Puerto Caicedo, Puerto Guzmán.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Carurú, Mitú, </a:t>
                      </a:r>
                      <a:r>
                        <a:rPr lang="es-ES" sz="1000" b="0" i="0" u="none" strike="noStrike" cap="none" dirty="0" err="1">
                          <a:solidFill>
                            <a:srgbClr val="000000"/>
                          </a:solidFill>
                          <a:latin typeface="Arial"/>
                          <a:ea typeface="Arial"/>
                          <a:cs typeface="Arial"/>
                          <a:sym typeface="Arial"/>
                        </a:rPr>
                        <a:t>Pacoa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5" name="Google Shape;215;p5" descr="Recurso 25.png"/>
          <p:cNvPicPr preferRelativeResize="0"/>
          <p:nvPr/>
        </p:nvPicPr>
        <p:blipFill rotWithShape="1">
          <a:blip r:embed="rId6">
            <a:alphaModFix/>
          </a:blip>
          <a:srcRect/>
          <a:stretch/>
        </p:blipFill>
        <p:spPr>
          <a:xfrm>
            <a:off x="5424748" y="2448180"/>
            <a:ext cx="432711" cy="446694"/>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5424748" y="4402853"/>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5415531" y="3393555"/>
            <a:ext cx="451143" cy="445047"/>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1651</TotalTime>
  <Words>1785</Words>
  <Application>Microsoft Office PowerPoint</Application>
  <PresentationFormat>Panorámica</PresentationFormat>
  <Paragraphs>143</Paragraphs>
  <Slides>11</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vt:i4>
      </vt:variant>
    </vt:vector>
  </HeadingPairs>
  <TitlesOfParts>
    <vt:vector size="18" baseType="lpstr">
      <vt:lpstr>Verdana</vt:lpstr>
      <vt:lpstr>Helvetica Neue</vt:lpstr>
      <vt:lpstr>Arial Narrow</vt:lpstr>
      <vt:lpstr>Arial Black</vt:lpstr>
      <vt:lpstr>Calibri</vt:lpstr>
      <vt:lpstr>Arial</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147</cp:revision>
  <dcterms:created xsi:type="dcterms:W3CDTF">2022-10-19T17:32:46Z</dcterms:created>
  <dcterms:modified xsi:type="dcterms:W3CDTF">2024-02-26T20:00:58Z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