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69" r:id="rId4"/>
    <p:sldId id="259" r:id="rId5"/>
    <p:sldId id="261" r:id="rId6"/>
    <p:sldId id="271" r:id="rId7"/>
    <p:sldId id="264" r:id="rId8"/>
    <p:sldId id="265" r:id="rId9"/>
    <p:sldId id="266" r:id="rId10"/>
    <p:sldId id="267" r:id="rId11"/>
    <p:sldId id="268" r:id="rId12"/>
  </p:sldIdLst>
  <p:sldSz cx="12192000" cy="6858000"/>
  <p:notesSz cx="12192000" cy="6858000"/>
  <p:embeddedFontLst>
    <p:embeddedFont>
      <p:font typeface="Arial Black" panose="020B0A04020102020204" pitchFamily="34" charset="0"/>
      <p:bold r:id="rId14"/>
    </p:embeddedFont>
    <p:embeddedFont>
      <p:font typeface="Arial Narrow" panose="020B0606020202030204" pitchFamily="34" charset="0"/>
      <p:regular r:id="rId15"/>
      <p:bold r:id="rId16"/>
      <p:italic r:id="rId17"/>
      <p:boldItalic r:id="rId18"/>
    </p:embeddedFont>
    <p:embeddedFont>
      <p:font typeface="Helvetica Neue" panose="020B060402020202020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0" autoAdjust="0"/>
  </p:normalViewPr>
  <p:slideViewPr>
    <p:cSldViewPr snapToGrid="0">
      <p:cViewPr>
        <p:scale>
          <a:sx n="80" d="100"/>
          <a:sy n="80" d="100"/>
        </p:scale>
        <p:origin x="60" y="4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L:\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056</a:t>
            </a:r>
          </a:p>
          <a:p>
            <a:pPr marL="0" marR="0" lvl="0" indent="0" algn="ctr" rtl="0">
              <a:lnSpc>
                <a:spcPct val="100000"/>
              </a:lnSpc>
              <a:spcBef>
                <a:spcPts val="0"/>
              </a:spcBef>
              <a:spcAft>
                <a:spcPts val="0"/>
              </a:spcAft>
              <a:buClr>
                <a:srgbClr val="000000"/>
              </a:buClr>
              <a:buSzPts val="2400"/>
              <a:buFont typeface="Arial"/>
              <a:buNone/>
            </a:pP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25 de febrero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26</a:t>
            </a:r>
            <a:r>
              <a:rPr lang="es-MX" sz="1100" b="1" i="0" u="none" strike="noStrike" cap="none" dirty="0">
                <a:solidFill>
                  <a:srgbClr val="800000"/>
                </a:solidFill>
                <a:latin typeface="Calibri"/>
                <a:ea typeface="Calibri"/>
                <a:cs typeface="Calibri"/>
                <a:sym typeface="Calibri"/>
              </a:rPr>
              <a:t> de febrero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Carolina Valencia Monroy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090116" y="1650503"/>
            <a:ext cx="3269261" cy="46232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25 de febrero de 2024| 12:00 HLC</a:t>
            </a:r>
            <a:endParaRPr sz="1200" dirty="0"/>
          </a:p>
        </p:txBody>
      </p:sp>
      <p:pic>
        <p:nvPicPr>
          <p:cNvPr id="125" name="Google Shape;125;p17"/>
          <p:cNvPicPr preferRelativeResize="0"/>
          <p:nvPr/>
        </p:nvPicPr>
        <p:blipFill>
          <a:blip r:embed="rId3" r:link="rId4"/>
          <a:srcRect/>
          <a:stretch>
            <a:fillRect/>
          </a:stretch>
        </p:blipFill>
        <p:spPr>
          <a:xfrm>
            <a:off x="445773" y="1028706"/>
            <a:ext cx="3960218" cy="5600333"/>
          </a:xfrm>
          <a:prstGeom prst="rect">
            <a:avLst/>
          </a:prstGeom>
          <a:noFill/>
          <a:ln>
            <a:noFill/>
          </a:ln>
        </p:spPr>
      </p:pic>
      <p:pic>
        <p:nvPicPr>
          <p:cNvPr id="126" name="Google Shape;126;p17"/>
          <p:cNvPicPr preferRelativeResize="0"/>
          <p:nvPr/>
        </p:nvPicPr>
        <p:blipFill>
          <a:blip r:embed="rId5" r:link="rId6"/>
          <a:srcRect/>
          <a:stretch>
            <a:fillRect/>
          </a:stretch>
        </p:blipFill>
        <p:spPr>
          <a:xfrm>
            <a:off x="4543281" y="2433961"/>
            <a:ext cx="2125230" cy="2313356"/>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srcRect/>
          <a:stretch>
            <a:fillRect/>
          </a:stretch>
        </p:blipFill>
        <p:spPr>
          <a:xfrm>
            <a:off x="6720706" y="2331118"/>
            <a:ext cx="2182552" cy="2676817"/>
          </a:xfrm>
          <a:prstGeom prst="rect">
            <a:avLst/>
          </a:prstGeom>
          <a:noFill/>
          <a:ln>
            <a:noFill/>
          </a:ln>
        </p:spPr>
      </p:pic>
      <p:pic>
        <p:nvPicPr>
          <p:cNvPr id="128" name="Google Shape;128;p17"/>
          <p:cNvPicPr preferRelativeResize="0"/>
          <p:nvPr/>
        </p:nvPicPr>
        <p:blipFill>
          <a:blip r:embed="rId9" r:link="rId10"/>
          <a:srcRect/>
          <a:stretch>
            <a:fillRect/>
          </a:stretch>
        </p:blipFill>
        <p:spPr>
          <a:xfrm>
            <a:off x="8903258" y="2331119"/>
            <a:ext cx="1527443" cy="3291030"/>
          </a:xfrm>
          <a:prstGeom prst="rect">
            <a:avLst/>
          </a:prstGeom>
          <a:noFill/>
          <a:ln>
            <a:noFill/>
          </a:ln>
        </p:spPr>
      </p:pic>
      <p:pic>
        <p:nvPicPr>
          <p:cNvPr id="129" name="Google Shape;129;p17"/>
          <p:cNvPicPr preferRelativeResize="0"/>
          <p:nvPr/>
        </p:nvPicPr>
        <p:blipFill>
          <a:blip r:embed="rId11" r:link="rId12"/>
          <a:srcRect/>
          <a:stretch>
            <a:fillRect/>
          </a:stretch>
        </p:blipFill>
        <p:spPr>
          <a:xfrm>
            <a:off x="10482895" y="2331119"/>
            <a:ext cx="1600728" cy="3428216"/>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462668327"/>
              </p:ext>
            </p:extLst>
          </p:nvPr>
        </p:nvGraphicFramePr>
        <p:xfrm>
          <a:off x="4756677" y="1617961"/>
          <a:ext cx="7435323" cy="3872439"/>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Urumita, Villanueva.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Arjona, El Guamo.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La Paz, Manaure Balcón Del Cesar.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El Molino, La Jagua Del Pilar.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Galeras.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Luruaco,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El Carmen De Bolívar, Magangué, María La Baja, Pinillos.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Agustín Codazzi, Pueblo Bello.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Cereté,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Ciénaga De Oro, Montelíbano.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Dibulla, Fonseca, Riohacha, San Juan Del Cesar.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Aracataca, Santa Marta.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Corozal, Sampués, </a:t>
                      </a:r>
                      <a:r>
                        <a:rPr lang="es-CO" sz="1000" b="0" i="0" u="none" strike="noStrike" cap="none" dirty="0" err="1">
                          <a:solidFill>
                            <a:srgbClr val="000000"/>
                          </a:solidFill>
                          <a:latin typeface="Arial"/>
                          <a:ea typeface="Arial"/>
                          <a:cs typeface="Arial"/>
                          <a:sym typeface="Arial"/>
                        </a:rPr>
                        <a:t>Sincenlejo</a:t>
                      </a:r>
                      <a:r>
                        <a:rPr lang="es-CO"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76590" y="2577786"/>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76590" y="3519631"/>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64345" y="4585845"/>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955024712"/>
              </p:ext>
            </p:extLst>
          </p:nvPr>
        </p:nvGraphicFramePr>
        <p:xfrm>
          <a:off x="4025157" y="1659981"/>
          <a:ext cx="7435323" cy="3669625"/>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Ciudad </a:t>
                      </a:r>
                      <a:r>
                        <a:rPr lang="es-ES" sz="1000" b="0" i="0" u="none" strike="noStrike" cap="none" dirty="0" err="1">
                          <a:solidFill>
                            <a:srgbClr val="000000"/>
                          </a:solidFill>
                          <a:latin typeface="Arial"/>
                          <a:ea typeface="Arial"/>
                          <a:cs typeface="Arial"/>
                          <a:sym typeface="Arial"/>
                        </a:rPr>
                        <a:t>Bolivar</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t>
                      </a:r>
                      <a:r>
                        <a:rPr lang="es-ES" sz="1000" b="0" i="0" u="none" strike="noStrike" cap="none" dirty="0" err="1">
                          <a:solidFill>
                            <a:srgbClr val="000000"/>
                          </a:solidFill>
                          <a:latin typeface="Arial"/>
                          <a:ea typeface="Arial"/>
                          <a:cs typeface="Arial"/>
                          <a:sym typeface="Arial"/>
                        </a:rPr>
                        <a:t>Guayatá</a:t>
                      </a:r>
                      <a:r>
                        <a:rPr lang="es-ES" sz="1000" b="0" i="0" u="none" strike="noStrike" cap="none" dirty="0">
                          <a:solidFill>
                            <a:srgbClr val="000000"/>
                          </a:solidFill>
                          <a:latin typeface="Arial"/>
                          <a:ea typeface="Arial"/>
                          <a:cs typeface="Arial"/>
                          <a:sym typeface="Arial"/>
                        </a:rPr>
                        <a:t>, San Eduardo, San Luis De Gaceno, Santa María, </a:t>
                      </a:r>
                      <a:r>
                        <a:rPr lang="es-ES" sz="1000" b="0" i="0" u="none" strike="noStrike" cap="none" dirty="0" err="1">
                          <a:solidFill>
                            <a:srgbClr val="000000"/>
                          </a:solidFill>
                          <a:latin typeface="Arial"/>
                          <a:ea typeface="Arial"/>
                          <a:cs typeface="Arial"/>
                          <a:sym typeface="Arial"/>
                        </a:rPr>
                        <a:t>Zetaquira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Betéitiva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Carmen De </a:t>
                      </a:r>
                      <a:r>
                        <a:rPr lang="es-ES" sz="1000" b="0" i="0" u="none" strike="noStrike" cap="none" dirty="0" err="1">
                          <a:solidFill>
                            <a:srgbClr val="000000"/>
                          </a:solidFill>
                          <a:latin typeface="Arial"/>
                          <a:ea typeface="Arial"/>
                          <a:cs typeface="Arial"/>
                          <a:sym typeface="Arial"/>
                        </a:rPr>
                        <a:t>Carupa</a:t>
                      </a:r>
                      <a:r>
                        <a:rPr lang="es-ES" sz="1000" b="0" i="0" u="none" strike="noStrike" cap="none" dirty="0">
                          <a:solidFill>
                            <a:srgbClr val="000000"/>
                          </a:solidFill>
                          <a:latin typeface="Arial"/>
                          <a:ea typeface="Arial"/>
                          <a:cs typeface="Arial"/>
                          <a:sym typeface="Arial"/>
                        </a:rPr>
                        <a:t>, Chipaque, Choachí, Cucunubá, Fosca, Gachalá, Gachetá, Guayabetal, Gutiérrez, La Calera, Machetá, Manta, Medina, Paratebueno,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San Antonio Del Tequendama, Soacha, Ubalá, Une, Villa De San Diego De Ubaté, Tausa, Cáqueza, Zipaquirá.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Algeciras, Baraya, Campoalegre, Colombia, Garzón, Gigante, Hobo, Neiva, Rivera, Tello.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Rovira.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Fredonia.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Aquitania, Chivor, Cubará, Guateque, Güicán De La Sierra, La Capilla, Páez, Tota, </a:t>
                      </a:r>
                      <a:r>
                        <a:rPr lang="es-CO" sz="1000" b="0" i="0" u="none" strike="noStrike" cap="none" dirty="0" err="1">
                          <a:solidFill>
                            <a:srgbClr val="000000"/>
                          </a:solidFill>
                          <a:latin typeface="Arial"/>
                          <a:ea typeface="Arial"/>
                          <a:cs typeface="Arial"/>
                          <a:sym typeface="Arial"/>
                        </a:rPr>
                        <a:t>Viracachá</a:t>
                      </a:r>
                      <a:r>
                        <a:rPr lang="es-CO" sz="1000" b="0" i="0" u="none" strike="noStrike" cap="none" dirty="0">
                          <a:solidFill>
                            <a:srgbClr val="000000"/>
                          </a:solidFill>
                          <a:latin typeface="Arial"/>
                          <a:ea typeface="Arial"/>
                          <a:cs typeface="Arial"/>
                          <a:sym typeface="Arial"/>
                        </a:rPr>
                        <a:t>, Puerto Boyacá.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Bojacá, Chía, Cota, Funza, Fómeque, Fúquene, Gama, Guachetá, Guasca, Guatavita, Jerusalén, Junín, Lenguazaque, Mosquera, Sesquilé, Sibaté, Sopó, Subachoque, Susa, Sutatausa, Tena, Tenjo, </a:t>
                      </a:r>
                      <a:r>
                        <a:rPr lang="es-CO" sz="1000" b="0" i="0" u="none" strike="noStrike" cap="none" dirty="0" err="1">
                          <a:solidFill>
                            <a:srgbClr val="000000"/>
                          </a:solidFill>
                          <a:latin typeface="Arial"/>
                          <a:ea typeface="Arial"/>
                          <a:cs typeface="Arial"/>
                          <a:sym typeface="Arial"/>
                        </a:rPr>
                        <a:t>Tibirita</a:t>
                      </a:r>
                      <a:r>
                        <a:rPr lang="es-CO" sz="1000" b="0" i="0" u="none" strike="noStrike" cap="none" dirty="0">
                          <a:solidFill>
                            <a:srgbClr val="000000"/>
                          </a:solidFill>
                          <a:latin typeface="Arial"/>
                          <a:ea typeface="Arial"/>
                          <a:cs typeface="Arial"/>
                          <a:sym typeface="Arial"/>
                        </a:rPr>
                        <a:t>, Ubaque.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Altamira, Guadalupe, Palermo, Pitalito, Suaza, Teruel, Tesalia, Timaná,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 Yaguará, Íquira.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Suárez, Guamo, Prado.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249434" y="4339811"/>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249434" y="2903219"/>
            <a:ext cx="458425"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3175916202"/>
              </p:ext>
            </p:extLst>
          </p:nvPr>
        </p:nvGraphicFramePr>
        <p:xfrm>
          <a:off x="3968061" y="1575484"/>
          <a:ext cx="8001000" cy="3140074"/>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8845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1258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t>
                      </a:r>
                      <a:r>
                        <a:rPr lang="pt-BR" sz="1000" b="0" i="0" u="none" strike="noStrike" cap="none" dirty="0" err="1">
                          <a:solidFill>
                            <a:srgbClr val="000000"/>
                          </a:solidFill>
                          <a:latin typeface="Arial"/>
                          <a:ea typeface="Arial"/>
                          <a:cs typeface="Arial"/>
                          <a:sym typeface="Arial"/>
                        </a:rPr>
                        <a:t>Bello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Buriticá</a:t>
                      </a:r>
                      <a:r>
                        <a:rPr lang="pt-BR" sz="1000" b="0" i="0" u="none" strike="noStrike" cap="none" dirty="0">
                          <a:solidFill>
                            <a:srgbClr val="000000"/>
                          </a:solidFill>
                          <a:latin typeface="Arial"/>
                          <a:ea typeface="Arial"/>
                          <a:cs typeface="Arial"/>
                          <a:sym typeface="Arial"/>
                        </a:rPr>
                        <a:t>, Carepa, </a:t>
                      </a:r>
                      <a:r>
                        <a:rPr lang="pt-BR" sz="1000" b="0" i="0" u="none" strike="noStrike" cap="none" dirty="0" err="1">
                          <a:solidFill>
                            <a:srgbClr val="000000"/>
                          </a:solidFill>
                          <a:latin typeface="Arial"/>
                          <a:ea typeface="Arial"/>
                          <a:cs typeface="Arial"/>
                          <a:sym typeface="Arial"/>
                        </a:rPr>
                        <a:t>Ebéjico</a:t>
                      </a:r>
                      <a:r>
                        <a:rPr lang="pt-BR" sz="1000" b="0" i="0" u="none" strike="noStrike" cap="none" dirty="0">
                          <a:solidFill>
                            <a:srgbClr val="000000"/>
                          </a:solidFill>
                          <a:latin typeface="Arial"/>
                          <a:ea typeface="Arial"/>
                          <a:cs typeface="Arial"/>
                          <a:sym typeface="Arial"/>
                        </a:rPr>
                        <a:t>, Giraldo, </a:t>
                      </a:r>
                      <a:r>
                        <a:rPr lang="pt-BR" sz="1000" b="0" i="0" u="none" strike="noStrike" cap="none" dirty="0" err="1">
                          <a:solidFill>
                            <a:srgbClr val="000000"/>
                          </a:solidFill>
                          <a:latin typeface="Arial"/>
                          <a:ea typeface="Arial"/>
                          <a:cs typeface="Arial"/>
                          <a:sym typeface="Arial"/>
                        </a:rPr>
                        <a:t>Heliconia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Liborina</a:t>
                      </a:r>
                      <a:r>
                        <a:rPr lang="pt-BR" sz="1000" b="0" i="0" u="none" strike="noStrike" cap="none" dirty="0">
                          <a:solidFill>
                            <a:srgbClr val="000000"/>
                          </a:solidFill>
                          <a:latin typeface="Arial"/>
                          <a:ea typeface="Arial"/>
                          <a:cs typeface="Arial"/>
                          <a:sym typeface="Arial"/>
                        </a:rPr>
                        <a:t>, Medellín, </a:t>
                      </a:r>
                      <a:r>
                        <a:rPr lang="pt-BR" sz="1000" b="0" i="0" u="none" strike="noStrike" cap="none" dirty="0" err="1">
                          <a:solidFill>
                            <a:srgbClr val="000000"/>
                          </a:solidFill>
                          <a:latin typeface="Arial"/>
                          <a:ea typeface="Arial"/>
                          <a:cs typeface="Arial"/>
                          <a:sym typeface="Arial"/>
                        </a:rPr>
                        <a:t>Sabanalarga</a:t>
                      </a:r>
                      <a:r>
                        <a:rPr lang="pt-BR" sz="1000" b="0" i="0" u="none" strike="noStrike" cap="none" dirty="0">
                          <a:solidFill>
                            <a:srgbClr val="000000"/>
                          </a:solidFill>
                          <a:latin typeface="Arial"/>
                          <a:ea typeface="Arial"/>
                          <a:cs typeface="Arial"/>
                          <a:sym typeface="Arial"/>
                        </a:rPr>
                        <a:t>, San Jerónimo, Santa Fé De </a:t>
                      </a:r>
                      <a:r>
                        <a:rPr lang="pt-BR" sz="1000" b="0" i="0" u="none" strike="noStrike" cap="none" dirty="0" err="1">
                          <a:solidFill>
                            <a:srgbClr val="000000"/>
                          </a:solidFill>
                          <a:latin typeface="Arial"/>
                          <a:ea typeface="Arial"/>
                          <a:cs typeface="Arial"/>
                          <a:sym typeface="Arial"/>
                        </a:rPr>
                        <a:t>Antioquia</a:t>
                      </a:r>
                      <a:r>
                        <a:rPr lang="pt-BR" sz="1000" b="0" i="0" u="none" strike="noStrike" cap="none" dirty="0">
                          <a:solidFill>
                            <a:srgbClr val="000000"/>
                          </a:solidFill>
                          <a:latin typeface="Arial"/>
                          <a:ea typeface="Arial"/>
                          <a:cs typeface="Arial"/>
                          <a:sym typeface="Arial"/>
                        </a:rPr>
                        <a:t>, Venecia.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Berbeo</a:t>
                      </a:r>
                      <a:r>
                        <a:rPr lang="pt-BR" sz="1000" b="0" i="0" u="none" strike="noStrike" cap="none" dirty="0">
                          <a:solidFill>
                            <a:srgbClr val="000000"/>
                          </a:solidFill>
                          <a:latin typeface="Arial"/>
                          <a:ea typeface="Arial"/>
                          <a:cs typeface="Arial"/>
                          <a:sym typeface="Arial"/>
                        </a:rPr>
                        <a:t>, Chita, </a:t>
                      </a:r>
                      <a:r>
                        <a:rPr lang="pt-BR" sz="1000" b="0" i="0" u="none" strike="noStrike" cap="none" dirty="0" err="1">
                          <a:solidFill>
                            <a:srgbClr val="000000"/>
                          </a:solidFill>
                          <a:latin typeface="Arial"/>
                          <a:ea typeface="Arial"/>
                          <a:cs typeface="Arial"/>
                          <a:sym typeface="Arial"/>
                        </a:rPr>
                        <a:t>Duitama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Firavitoba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Garagoa</a:t>
                      </a:r>
                      <a:r>
                        <a:rPr lang="pt-BR" sz="1000" b="0" i="0" u="none" strike="noStrike" cap="none" dirty="0">
                          <a:solidFill>
                            <a:srgbClr val="000000"/>
                          </a:solidFill>
                          <a:latin typeface="Arial"/>
                          <a:ea typeface="Arial"/>
                          <a:cs typeface="Arial"/>
                          <a:sym typeface="Arial"/>
                        </a:rPr>
                        <a:t>, Iza, </a:t>
                      </a:r>
                      <a:r>
                        <a:rPr lang="pt-BR" sz="1000" b="0" i="0" u="none" strike="noStrike" cap="none" dirty="0" err="1">
                          <a:solidFill>
                            <a:srgbClr val="000000"/>
                          </a:solidFill>
                          <a:latin typeface="Arial"/>
                          <a:ea typeface="Arial"/>
                          <a:cs typeface="Arial"/>
                          <a:sym typeface="Arial"/>
                        </a:rPr>
                        <a:t>Labranzagrande</a:t>
                      </a:r>
                      <a:r>
                        <a:rPr lang="pt-BR" sz="1000" b="0" i="0" u="none" strike="noStrike" cap="none" dirty="0">
                          <a:solidFill>
                            <a:srgbClr val="000000"/>
                          </a:solidFill>
                          <a:latin typeface="Arial"/>
                          <a:ea typeface="Arial"/>
                          <a:cs typeface="Arial"/>
                          <a:sym typeface="Arial"/>
                        </a:rPr>
                        <a:t>, Miraflores, </a:t>
                      </a:r>
                      <a:r>
                        <a:rPr lang="pt-BR" sz="1000" b="0" i="0" u="none" strike="noStrike" cap="none" dirty="0" err="1">
                          <a:solidFill>
                            <a:srgbClr val="000000"/>
                          </a:solidFill>
                          <a:latin typeface="Arial"/>
                          <a:ea typeface="Arial"/>
                          <a:cs typeface="Arial"/>
                          <a:sym typeface="Arial"/>
                        </a:rPr>
                        <a:t>Mongua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Monguí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Nobsa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Pachavita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Paipa</a:t>
                      </a:r>
                      <a:r>
                        <a:rPr lang="pt-BR" sz="1000" b="0" i="0" u="none" strike="noStrike" cap="none" dirty="0">
                          <a:solidFill>
                            <a:srgbClr val="000000"/>
                          </a:solidFill>
                          <a:latin typeface="Arial"/>
                          <a:ea typeface="Arial"/>
                          <a:cs typeface="Arial"/>
                          <a:sym typeface="Arial"/>
                        </a:rPr>
                        <a:t>, Pesca, </a:t>
                      </a:r>
                      <a:r>
                        <a:rPr lang="pt-BR" sz="1000" b="0" i="0" u="none" strike="noStrike" cap="none" dirty="0" err="1">
                          <a:solidFill>
                            <a:srgbClr val="000000"/>
                          </a:solidFill>
                          <a:latin typeface="Arial"/>
                          <a:ea typeface="Arial"/>
                          <a:cs typeface="Arial"/>
                          <a:sym typeface="Arial"/>
                        </a:rPr>
                        <a:t>Rondón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Samacá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Sativanorte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Siachoque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Soatá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Sogamoso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Somondoco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Sotaquirá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Susacón</a:t>
                      </a:r>
                      <a:r>
                        <a:rPr lang="pt-BR" sz="1000" b="0" i="0" u="none" strike="noStrike" cap="none" dirty="0">
                          <a:solidFill>
                            <a:srgbClr val="000000"/>
                          </a:solidFill>
                          <a:latin typeface="Arial"/>
                          <a:ea typeface="Arial"/>
                          <a:cs typeface="Arial"/>
                          <a:sym typeface="Arial"/>
                        </a:rPr>
                        <a:t>, Tasco, </a:t>
                      </a:r>
                      <a:r>
                        <a:rPr lang="pt-BR" sz="1000" b="0" i="0" u="none" strike="noStrike" cap="none" dirty="0" err="1">
                          <a:solidFill>
                            <a:srgbClr val="000000"/>
                          </a:solidFill>
                          <a:latin typeface="Arial"/>
                          <a:ea typeface="Arial"/>
                          <a:cs typeface="Arial"/>
                          <a:sym typeface="Arial"/>
                        </a:rPr>
                        <a:t>Tibasosa</a:t>
                      </a:r>
                      <a:r>
                        <a:rPr lang="pt-BR" sz="1000" b="0" i="0" u="none" strike="noStrike" cap="none" dirty="0">
                          <a:solidFill>
                            <a:srgbClr val="000000"/>
                          </a:solidFill>
                          <a:latin typeface="Arial"/>
                          <a:ea typeface="Arial"/>
                          <a:cs typeface="Arial"/>
                          <a:sym typeface="Arial"/>
                        </a:rPr>
                        <a:t>, Toca, </a:t>
                      </a:r>
                      <a:r>
                        <a:rPr lang="pt-BR" sz="1000" b="0" i="0" u="none" strike="noStrike" cap="none" dirty="0" err="1">
                          <a:solidFill>
                            <a:srgbClr val="000000"/>
                          </a:solidFill>
                          <a:latin typeface="Arial"/>
                          <a:ea typeface="Arial"/>
                          <a:cs typeface="Arial"/>
                          <a:sym typeface="Arial"/>
                        </a:rPr>
                        <a:t>Turmeque</a:t>
                      </a:r>
                      <a:r>
                        <a:rPr lang="pt-BR" sz="1000" b="0" i="0" u="none" strike="noStrike" cap="none" dirty="0">
                          <a:solidFill>
                            <a:srgbClr val="000000"/>
                          </a:solidFill>
                          <a:latin typeface="Arial"/>
                          <a:ea typeface="Arial"/>
                          <a:cs typeface="Arial"/>
                          <a:sym typeface="Arial"/>
                        </a:rPr>
                        <a:t>, Tuta, </a:t>
                      </a:r>
                      <a:r>
                        <a:rPr lang="pt-BR" sz="1000" b="0" i="0" u="none" strike="noStrike" cap="none" dirty="0" err="1">
                          <a:solidFill>
                            <a:srgbClr val="000000"/>
                          </a:solidFill>
                          <a:latin typeface="Arial"/>
                          <a:ea typeface="Arial"/>
                          <a:cs typeface="Arial"/>
                          <a:sym typeface="Arial"/>
                        </a:rPr>
                        <a:t>Úmbita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Agua De Dios, </a:t>
                      </a:r>
                      <a:r>
                        <a:rPr lang="pt-BR" sz="1000" b="0" i="0" u="none" strike="noStrike" cap="none" dirty="0" err="1">
                          <a:solidFill>
                            <a:srgbClr val="000000"/>
                          </a:solidFill>
                          <a:latin typeface="Arial"/>
                          <a:ea typeface="Arial"/>
                          <a:cs typeface="Arial"/>
                          <a:sym typeface="Arial"/>
                        </a:rPr>
                        <a:t>Anolaima</a:t>
                      </a:r>
                      <a:r>
                        <a:rPr lang="pt-BR" sz="1000" b="0" i="0" u="none" strike="noStrike" cap="none" dirty="0">
                          <a:solidFill>
                            <a:srgbClr val="000000"/>
                          </a:solidFill>
                          <a:latin typeface="Arial"/>
                          <a:ea typeface="Arial"/>
                          <a:cs typeface="Arial"/>
                          <a:sym typeface="Arial"/>
                        </a:rPr>
                        <a:t>, Beltrán, </a:t>
                      </a:r>
                      <a:r>
                        <a:rPr lang="pt-BR" sz="1000" b="0" i="0" u="none" strike="noStrike" cap="none" dirty="0" err="1">
                          <a:solidFill>
                            <a:srgbClr val="000000"/>
                          </a:solidFill>
                          <a:latin typeface="Arial"/>
                          <a:ea typeface="Arial"/>
                          <a:cs typeface="Arial"/>
                          <a:sym typeface="Arial"/>
                        </a:rPr>
                        <a:t>Cajicá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Chocontá</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Colegio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Facatativá</a:t>
                      </a:r>
                      <a:r>
                        <a:rPr lang="pt-BR" sz="1000" b="0" i="0" u="none" strike="noStrike" cap="none" dirty="0">
                          <a:solidFill>
                            <a:srgbClr val="000000"/>
                          </a:solidFill>
                          <a:latin typeface="Arial"/>
                          <a:ea typeface="Arial"/>
                          <a:cs typeface="Arial"/>
                          <a:sym typeface="Arial"/>
                        </a:rPr>
                        <a:t>, Granada, </a:t>
                      </a:r>
                      <a:r>
                        <a:rPr lang="pt-BR" sz="1000" b="0" i="0" u="none" strike="noStrike" cap="none" dirty="0" err="1">
                          <a:solidFill>
                            <a:srgbClr val="000000"/>
                          </a:solidFill>
                          <a:latin typeface="Arial"/>
                          <a:ea typeface="Arial"/>
                          <a:cs typeface="Arial"/>
                          <a:sym typeface="Arial"/>
                        </a:rPr>
                        <a:t>Guataquí</a:t>
                      </a:r>
                      <a:r>
                        <a:rPr lang="pt-BR" sz="1000" b="0" i="0" u="none" strike="noStrike" cap="none" dirty="0">
                          <a:solidFill>
                            <a:srgbClr val="000000"/>
                          </a:solidFill>
                          <a:latin typeface="Arial"/>
                          <a:ea typeface="Arial"/>
                          <a:cs typeface="Arial"/>
                          <a:sym typeface="Arial"/>
                        </a:rPr>
                        <a:t>, La Mesa, Madrid, Pacho, </a:t>
                      </a:r>
                      <a:r>
                        <a:rPr lang="pt-BR" sz="1000" b="0" i="0" u="none" strike="noStrike" cap="none" dirty="0" err="1">
                          <a:solidFill>
                            <a:srgbClr val="000000"/>
                          </a:solidFill>
                          <a:latin typeface="Arial"/>
                          <a:ea typeface="Arial"/>
                          <a:cs typeface="Arial"/>
                          <a:sym typeface="Arial"/>
                        </a:rPr>
                        <a:t>Pandi</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Pulí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Quipile</a:t>
                      </a:r>
                      <a:r>
                        <a:rPr lang="pt-BR" sz="1000" b="0" i="0" u="none" strike="noStrike" cap="none" dirty="0">
                          <a:solidFill>
                            <a:srgbClr val="000000"/>
                          </a:solidFill>
                          <a:latin typeface="Arial"/>
                          <a:ea typeface="Arial"/>
                          <a:cs typeface="Arial"/>
                          <a:sym typeface="Arial"/>
                        </a:rPr>
                        <a:t>, San Bernardo, San </a:t>
                      </a:r>
                      <a:r>
                        <a:rPr lang="pt-BR" sz="1000" b="0" i="0" u="none" strike="noStrike" cap="none" dirty="0" err="1">
                          <a:solidFill>
                            <a:srgbClr val="000000"/>
                          </a:solidFill>
                          <a:latin typeface="Arial"/>
                          <a:ea typeface="Arial"/>
                          <a:cs typeface="Arial"/>
                          <a:sym typeface="Arial"/>
                        </a:rPr>
                        <a:t>Cayetano</a:t>
                      </a:r>
                      <a:r>
                        <a:rPr lang="pt-BR" sz="1000" b="0" i="0" u="none" strike="noStrike" cap="none" dirty="0">
                          <a:solidFill>
                            <a:srgbClr val="000000"/>
                          </a:solidFill>
                          <a:latin typeface="Arial"/>
                          <a:ea typeface="Arial"/>
                          <a:cs typeface="Arial"/>
                          <a:sym typeface="Arial"/>
                        </a:rPr>
                        <a:t>, San Francisco, San Juan De Rioseco, </a:t>
                      </a:r>
                      <a:r>
                        <a:rPr lang="pt-BR" sz="1000" b="0" i="0" u="none" strike="noStrike" cap="none" dirty="0" err="1">
                          <a:solidFill>
                            <a:srgbClr val="000000"/>
                          </a:solidFill>
                          <a:latin typeface="Arial"/>
                          <a:ea typeface="Arial"/>
                          <a:cs typeface="Arial"/>
                          <a:sym typeface="Arial"/>
                        </a:rPr>
                        <a:t>Sasaima</a:t>
                      </a:r>
                      <a:r>
                        <a:rPr lang="pt-BR" sz="1000" b="0" i="0" u="none" strike="noStrike" cap="none" dirty="0">
                          <a:solidFill>
                            <a:srgbClr val="000000"/>
                          </a:solidFill>
                          <a:latin typeface="Arial"/>
                          <a:ea typeface="Arial"/>
                          <a:cs typeface="Arial"/>
                          <a:sym typeface="Arial"/>
                        </a:rPr>
                        <a:t>, Silvania, </a:t>
                      </a:r>
                      <a:r>
                        <a:rPr lang="pt-BR" sz="1000" b="0" i="0" u="none" strike="noStrike" cap="none" dirty="0" err="1">
                          <a:solidFill>
                            <a:srgbClr val="000000"/>
                          </a:solidFill>
                          <a:latin typeface="Arial"/>
                          <a:ea typeface="Arial"/>
                          <a:cs typeface="Arial"/>
                          <a:sym typeface="Arial"/>
                        </a:rPr>
                        <a:t>Tabio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Tibacuy</a:t>
                      </a:r>
                      <a:r>
                        <a:rPr lang="pt-BR" sz="1000" b="0" i="0" u="none" strike="noStrike" cap="none" dirty="0">
                          <a:solidFill>
                            <a:srgbClr val="000000"/>
                          </a:solidFill>
                          <a:latin typeface="Arial"/>
                          <a:ea typeface="Arial"/>
                          <a:cs typeface="Arial"/>
                          <a:sym typeface="Arial"/>
                        </a:rPr>
                        <a:t>, Venecia, </a:t>
                      </a:r>
                      <a:r>
                        <a:rPr lang="pt-BR" sz="1000" b="0" i="0" u="none" strike="noStrike" cap="none" dirty="0" err="1">
                          <a:solidFill>
                            <a:srgbClr val="000000"/>
                          </a:solidFill>
                          <a:latin typeface="Arial"/>
                          <a:ea typeface="Arial"/>
                          <a:cs typeface="Arial"/>
                          <a:sym typeface="Arial"/>
                        </a:rPr>
                        <a:t>Villapinzón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Viotá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Zipacón</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a:t>
                      </a:r>
                      <a:r>
                        <a:rPr lang="pt-BR" sz="1000" b="0" i="0" u="none" strike="noStrike" cap="none" dirty="0" err="1">
                          <a:solidFill>
                            <a:srgbClr val="000000"/>
                          </a:solidFill>
                          <a:latin typeface="Arial"/>
                          <a:ea typeface="Arial"/>
                          <a:cs typeface="Arial"/>
                          <a:sym typeface="Arial"/>
                        </a:rPr>
                        <a:t>Acevedo</a:t>
                      </a:r>
                      <a:r>
                        <a:rPr lang="pt-BR" sz="1000" b="0" i="0" u="none" strike="noStrike" cap="none" dirty="0">
                          <a:solidFill>
                            <a:srgbClr val="000000"/>
                          </a:solidFill>
                          <a:latin typeface="Arial"/>
                          <a:ea typeface="Arial"/>
                          <a:cs typeface="Arial"/>
                          <a:sym typeface="Arial"/>
                        </a:rPr>
                        <a:t>, Elías, </a:t>
                      </a:r>
                      <a:r>
                        <a:rPr lang="pt-BR" sz="1000" b="0" i="0" u="none" strike="noStrike" cap="none" dirty="0" err="1">
                          <a:solidFill>
                            <a:srgbClr val="000000"/>
                          </a:solidFill>
                          <a:latin typeface="Arial"/>
                          <a:ea typeface="Arial"/>
                          <a:cs typeface="Arial"/>
                          <a:sym typeface="Arial"/>
                        </a:rPr>
                        <a:t>Isnos</a:t>
                      </a:r>
                      <a:r>
                        <a:rPr lang="pt-BR" sz="1000" b="0" i="0" u="none" strike="noStrike" cap="none" dirty="0">
                          <a:solidFill>
                            <a:srgbClr val="000000"/>
                          </a:solidFill>
                          <a:latin typeface="Arial"/>
                          <a:ea typeface="Arial"/>
                          <a:cs typeface="Arial"/>
                          <a:sym typeface="Arial"/>
                        </a:rPr>
                        <a:t>, La Argentina, La Plata, </a:t>
                      </a:r>
                      <a:r>
                        <a:rPr lang="pt-BR" sz="1000" b="0" i="0" u="none" strike="noStrike" cap="none" dirty="0" err="1">
                          <a:solidFill>
                            <a:srgbClr val="000000"/>
                          </a:solidFill>
                          <a:latin typeface="Arial"/>
                          <a:ea typeface="Arial"/>
                          <a:cs typeface="Arial"/>
                          <a:sym typeface="Arial"/>
                        </a:rPr>
                        <a:t>Oporapa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Paicol</a:t>
                      </a:r>
                      <a:r>
                        <a:rPr lang="pt-BR" sz="1000" b="0" i="0" u="none" strike="noStrike" cap="none" dirty="0">
                          <a:solidFill>
                            <a:srgbClr val="000000"/>
                          </a:solidFill>
                          <a:latin typeface="Arial"/>
                          <a:ea typeface="Arial"/>
                          <a:cs typeface="Arial"/>
                          <a:sym typeface="Arial"/>
                        </a:rPr>
                        <a:t>, Palestina, </a:t>
                      </a:r>
                      <a:r>
                        <a:rPr lang="pt-BR" sz="1000" b="0" i="0" u="none" strike="noStrike" cap="none" dirty="0" err="1">
                          <a:solidFill>
                            <a:srgbClr val="000000"/>
                          </a:solidFill>
                          <a:latin typeface="Arial"/>
                          <a:ea typeface="Arial"/>
                          <a:cs typeface="Arial"/>
                          <a:sym typeface="Arial"/>
                        </a:rPr>
                        <a:t>Tarqui</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San </a:t>
                      </a:r>
                      <a:r>
                        <a:rPr lang="pt-BR" sz="1000" b="0" i="0" u="none" strike="noStrike" cap="none" dirty="0" err="1">
                          <a:solidFill>
                            <a:srgbClr val="000000"/>
                          </a:solidFill>
                          <a:latin typeface="Arial"/>
                          <a:ea typeface="Arial"/>
                          <a:cs typeface="Arial"/>
                          <a:sym typeface="Arial"/>
                        </a:rPr>
                        <a:t>Cayetano</a:t>
                      </a:r>
                      <a:r>
                        <a:rPr lang="pt-BR" sz="1000" b="0" i="0" u="none" strike="noStrike" cap="none" dirty="0">
                          <a:solidFill>
                            <a:srgbClr val="000000"/>
                          </a:solidFill>
                          <a:latin typeface="Arial"/>
                          <a:ea typeface="Arial"/>
                          <a:cs typeface="Arial"/>
                          <a:sym typeface="Arial"/>
                        </a:rPr>
                        <a:t>, Toledo.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t>
                      </a:r>
                      <a:r>
                        <a:rPr lang="pt-BR" sz="1000" b="0" i="0" u="none" strike="noStrike" cap="none" dirty="0" err="1">
                          <a:solidFill>
                            <a:srgbClr val="000000"/>
                          </a:solidFill>
                          <a:latin typeface="Arial"/>
                          <a:ea typeface="Arial"/>
                          <a:cs typeface="Arial"/>
                          <a:sym typeface="Arial"/>
                        </a:rPr>
                        <a:t>Barrancabermeja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Capitanejo</a:t>
                      </a:r>
                      <a:r>
                        <a:rPr lang="pt-BR" sz="1000" b="0" i="0" u="none" strike="noStrike" cap="none" dirty="0">
                          <a:solidFill>
                            <a:srgbClr val="000000"/>
                          </a:solidFill>
                          <a:latin typeface="Arial"/>
                          <a:ea typeface="Arial"/>
                          <a:cs typeface="Arial"/>
                          <a:sym typeface="Arial"/>
                        </a:rPr>
                        <a:t>, Cimitarra, </a:t>
                      </a:r>
                      <a:r>
                        <a:rPr lang="pt-BR" sz="1000" b="0" i="0" u="none" strike="noStrike" cap="none" dirty="0" err="1">
                          <a:solidFill>
                            <a:srgbClr val="000000"/>
                          </a:solidFill>
                          <a:latin typeface="Arial"/>
                          <a:ea typeface="Arial"/>
                          <a:cs typeface="Arial"/>
                          <a:sym typeface="Arial"/>
                        </a:rPr>
                        <a:t>Gámbita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Onzaga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t>
                      </a:r>
                      <a:r>
                        <a:rPr lang="pt-BR" sz="1000" b="0" i="0" u="none" strike="noStrike" cap="none" dirty="0" err="1">
                          <a:solidFill>
                            <a:srgbClr val="000000"/>
                          </a:solidFill>
                          <a:latin typeface="Arial"/>
                          <a:ea typeface="Arial"/>
                          <a:cs typeface="Arial"/>
                          <a:sym typeface="Arial"/>
                        </a:rPr>
                        <a:t>Alpujarra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Armero</a:t>
                      </a:r>
                      <a:r>
                        <a:rPr lang="pt-BR" sz="1000" b="0" i="0" u="none" strike="noStrike" cap="none" dirty="0">
                          <a:solidFill>
                            <a:srgbClr val="000000"/>
                          </a:solidFill>
                          <a:latin typeface="Arial"/>
                          <a:ea typeface="Arial"/>
                          <a:cs typeface="Arial"/>
                          <a:sym typeface="Arial"/>
                        </a:rPr>
                        <a:t>, Coello, </a:t>
                      </a:r>
                      <a:r>
                        <a:rPr lang="pt-BR" sz="1000" b="0" i="0" u="none" strike="noStrike" cap="none" dirty="0" err="1">
                          <a:solidFill>
                            <a:srgbClr val="000000"/>
                          </a:solidFill>
                          <a:latin typeface="Arial"/>
                          <a:ea typeface="Arial"/>
                          <a:cs typeface="Arial"/>
                          <a:sym typeface="Arial"/>
                        </a:rPr>
                        <a:t>Cunday</a:t>
                      </a:r>
                      <a:r>
                        <a:rPr lang="pt-BR" sz="1000" b="0" i="0" u="none" strike="noStrike" cap="none" dirty="0">
                          <a:solidFill>
                            <a:srgbClr val="000000"/>
                          </a:solidFill>
                          <a:latin typeface="Arial"/>
                          <a:ea typeface="Arial"/>
                          <a:cs typeface="Arial"/>
                          <a:sym typeface="Arial"/>
                        </a:rPr>
                        <a:t>, Melgar, </a:t>
                      </a:r>
                      <a:r>
                        <a:rPr lang="pt-BR" sz="1000" b="0" i="0" u="none" strike="noStrike" cap="none" dirty="0" err="1">
                          <a:solidFill>
                            <a:srgbClr val="000000"/>
                          </a:solidFill>
                          <a:latin typeface="Arial"/>
                          <a:ea typeface="Arial"/>
                          <a:cs typeface="Arial"/>
                          <a:sym typeface="Arial"/>
                        </a:rPr>
                        <a:t>Natagaima</a:t>
                      </a:r>
                      <a:r>
                        <a:rPr lang="pt-BR" sz="1000" b="0" i="0" u="none" strike="noStrike" cap="none" dirty="0">
                          <a:solidFill>
                            <a:srgbClr val="000000"/>
                          </a:solidFill>
                          <a:latin typeface="Arial"/>
                          <a:ea typeface="Arial"/>
                          <a:cs typeface="Arial"/>
                          <a:sym typeface="Arial"/>
                        </a:rPr>
                        <a:t>, Ortega, </a:t>
                      </a:r>
                      <a:r>
                        <a:rPr lang="pt-BR" sz="1000" b="0" i="0" u="none" strike="noStrike" cap="none" dirty="0" err="1">
                          <a:solidFill>
                            <a:srgbClr val="000000"/>
                          </a:solidFill>
                          <a:latin typeface="Arial"/>
                          <a:ea typeface="Arial"/>
                          <a:cs typeface="Arial"/>
                          <a:sym typeface="Arial"/>
                        </a:rPr>
                        <a:t>Purificación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Saldaña</a:t>
                      </a:r>
                      <a:r>
                        <a:rPr lang="pt-BR" sz="1000" b="0" i="0" u="none" strike="noStrike" cap="none" dirty="0">
                          <a:solidFill>
                            <a:srgbClr val="000000"/>
                          </a:solidFill>
                          <a:latin typeface="Arial"/>
                          <a:ea typeface="Arial"/>
                          <a:cs typeface="Arial"/>
                          <a:sym typeface="Arial"/>
                        </a:rPr>
                        <a:t>, San </a:t>
                      </a:r>
                      <a:r>
                        <a:rPr lang="pt-BR" sz="1000" b="0" i="0" u="none" strike="noStrike" cap="none" dirty="0" err="1">
                          <a:solidFill>
                            <a:srgbClr val="000000"/>
                          </a:solidFill>
                          <a:latin typeface="Arial"/>
                          <a:ea typeface="Arial"/>
                          <a:cs typeface="Arial"/>
                          <a:sym typeface="Arial"/>
                        </a:rPr>
                        <a:t>Luis</a:t>
                      </a:r>
                      <a:r>
                        <a:rPr lang="pt-BR" sz="1000" b="0" i="0" u="none" strike="noStrike" cap="none" dirty="0">
                          <a:solidFill>
                            <a:srgbClr val="000000"/>
                          </a:solidFill>
                          <a:latin typeface="Arial"/>
                          <a:ea typeface="Arial"/>
                          <a:cs typeface="Arial"/>
                          <a:sym typeface="Arial"/>
                        </a:rPr>
                        <a:t>, Valle De San Juan.</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5">
            <a:alphaModFix/>
          </a:blip>
          <a:srcRect/>
          <a:stretch/>
        </p:blipFill>
        <p:spPr>
          <a:xfrm>
            <a:off x="12440533" y="2983953"/>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216840" y="3429000"/>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2699877321"/>
              </p:ext>
            </p:extLst>
          </p:nvPr>
        </p:nvGraphicFramePr>
        <p:xfrm>
          <a:off x="4094181" y="1360024"/>
          <a:ext cx="7435323" cy="2531339"/>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Pupiales.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Aldana, Cuaspud Carlosama, Guachucal, Ipiales, Potosí.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3"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13529718" y="4807126"/>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251294" y="2331567"/>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245237" y="3235800"/>
            <a:ext cx="457200"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1148824609"/>
              </p:ext>
            </p:extLst>
          </p:nvPr>
        </p:nvGraphicFramePr>
        <p:xfrm>
          <a:off x="5224077" y="1281908"/>
          <a:ext cx="6745419" cy="39617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Hato Corozal, Maní, Paz De Ariporo, Trinidad.</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Cabuyaro, Cumaral, El Calvario, El Castillo, Fuente De Oro, Granada, La Macarena, Lejanías, Mapiripán, Mesetas, Puerto Lleras, Puerto Rico, Restrepo, San Carlos De Guaroa, San Juan De Arama, San Martín, Uribe, Villavicencio,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Monterrey, Sabanalarga, Tauramena,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Cubarral, San Juanito.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Puerto Rondón,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Nunchía, Orocué, San Luis De Palenque,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Puerto Concordia, Puerto Gaitán, Puerto López.</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8"/>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2076" y="253454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5449" y="3602818"/>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89392" y="4502918"/>
            <a:ext cx="457200" cy="4378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72674" y="1281908"/>
            <a:ext cx="4447002"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66334" y="5205884"/>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2835469923"/>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Belén De Los Andaquíes, Florencia, Morelia, Puerto Rico, San Vicente Del Caguán, Solano.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Inírida, Puerto Colombia, San Felipe.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Miraflores,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El Doncello, El </a:t>
                      </a:r>
                      <a:r>
                        <a:rPr lang="es-ES" sz="1000" b="0" i="0" u="none" strike="noStrike" cap="none" dirty="0" err="1">
                          <a:solidFill>
                            <a:srgbClr val="000000"/>
                          </a:solidFill>
                          <a:latin typeface="Arial"/>
                          <a:ea typeface="Arial"/>
                          <a:cs typeface="Arial"/>
                          <a:sym typeface="Arial"/>
                        </a:rPr>
                        <a:t>Paujíl</a:t>
                      </a:r>
                      <a:r>
                        <a:rPr lang="es-ES" sz="1000" b="0" i="0" u="none" strike="noStrike" cap="none" dirty="0">
                          <a:solidFill>
                            <a:srgbClr val="000000"/>
                          </a:solidFill>
                          <a:latin typeface="Arial"/>
                          <a:ea typeface="Arial"/>
                          <a:cs typeface="Arial"/>
                          <a:sym typeface="Arial"/>
                        </a:rPr>
                        <a:t>, Milán, San José Del Fragua, Valparaíso.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PUTUMAYO : Puerto Guzmán.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AMAZONAS : La Chorrera, La Pedrera, La Victoria, </a:t>
                      </a:r>
                      <a:r>
                        <a:rPr lang="es-ES" sz="1000" b="0" i="0" u="none" strike="noStrike" cap="none" dirty="0" err="1">
                          <a:solidFill>
                            <a:srgbClr val="000000"/>
                          </a:solidFill>
                          <a:latin typeface="Arial"/>
                          <a:ea typeface="Arial"/>
                          <a:cs typeface="Arial"/>
                          <a:sym typeface="Arial"/>
                        </a:rPr>
                        <a:t>Mirití</a:t>
                      </a:r>
                      <a:r>
                        <a:rPr lang="es-ES" sz="1000" b="0" i="0" u="none" strike="noStrike" cap="none" dirty="0">
                          <a:solidFill>
                            <a:srgbClr val="000000"/>
                          </a:solidFill>
                          <a:latin typeface="Arial"/>
                          <a:ea typeface="Arial"/>
                          <a:cs typeface="Arial"/>
                          <a:sym typeface="Arial"/>
                        </a:rPr>
                        <a:t> - Paraná, Puerto Arica, Puerto Santander.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Albania, Cartagena Del </a:t>
                      </a:r>
                      <a:r>
                        <a:rPr lang="es-ES" sz="1000" b="0" i="0" u="none" strike="noStrike" cap="none" dirty="0" err="1">
                          <a:solidFill>
                            <a:srgbClr val="000000"/>
                          </a:solidFill>
                          <a:latin typeface="Arial"/>
                          <a:ea typeface="Arial"/>
                          <a:cs typeface="Arial"/>
                          <a:sym typeface="Arial"/>
                        </a:rPr>
                        <a:t>Chairá</a:t>
                      </a:r>
                      <a:r>
                        <a:rPr lang="es-ES" sz="1000" b="0" i="0" u="none" strike="noStrike" cap="none" dirty="0">
                          <a:solidFill>
                            <a:srgbClr val="000000"/>
                          </a:solidFill>
                          <a:latin typeface="Arial"/>
                          <a:ea typeface="Arial"/>
                          <a:cs typeface="Arial"/>
                          <a:sym typeface="Arial"/>
                        </a:rPr>
                        <a:t>, Curillo, La Montañita, Solita.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La Guadalupe, Morichal, Pana </a:t>
                      </a:r>
                      <a:r>
                        <a:rPr lang="es-ES" sz="1000" b="0" i="0" u="none" strike="noStrike" cap="none" dirty="0" err="1">
                          <a:solidFill>
                            <a:srgbClr val="000000"/>
                          </a:solidFill>
                          <a:latin typeface="Arial"/>
                          <a:ea typeface="Arial"/>
                          <a:cs typeface="Arial"/>
                          <a:sym typeface="Arial"/>
                        </a:rPr>
                        <a:t>Pana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PUTUMAYO : Puerto Asís, Puerto Caicedo.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Carurú, </a:t>
                      </a:r>
                      <a:r>
                        <a:rPr lang="es-ES" sz="1000" b="0" i="0" u="none" strike="noStrike" cap="none" dirty="0" err="1">
                          <a:solidFill>
                            <a:srgbClr val="000000"/>
                          </a:solidFill>
                          <a:latin typeface="Arial"/>
                          <a:ea typeface="Arial"/>
                          <a:cs typeface="Arial"/>
                          <a:sym typeface="Arial"/>
                        </a:rPr>
                        <a:t>Pacoa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5" name="Google Shape;215;p5" descr="Recurso 25.png"/>
          <p:cNvPicPr preferRelativeResize="0"/>
          <p:nvPr/>
        </p:nvPicPr>
        <p:blipFill rotWithShape="1">
          <a:blip r:embed="rId6">
            <a:alphaModFix/>
          </a:blip>
          <a:srcRect/>
          <a:stretch/>
        </p:blipFill>
        <p:spPr>
          <a:xfrm>
            <a:off x="5424748" y="2448180"/>
            <a:ext cx="432711" cy="446694"/>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424748" y="4402853"/>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5415531" y="3393555"/>
            <a:ext cx="451143" cy="445047"/>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1637</TotalTime>
  <Words>1867</Words>
  <Application>Microsoft Office PowerPoint</Application>
  <PresentationFormat>Panorámica</PresentationFormat>
  <Paragraphs>137</Paragraphs>
  <Slides>11</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Verdana</vt:lpstr>
      <vt:lpstr>Helvetica Neue</vt:lpstr>
      <vt:lpstr>Arial Narrow</vt:lpstr>
      <vt:lpstr>Arial Black</vt:lpstr>
      <vt:lpstr>Calibri</vt:lpstr>
      <vt:lpstr>Arial</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144</cp:revision>
  <dcterms:created xsi:type="dcterms:W3CDTF">2022-10-19T17:32:46Z</dcterms:created>
  <dcterms:modified xsi:type="dcterms:W3CDTF">2024-02-25T16:10:07Z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