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69" r:id="rId4"/>
    <p:sldId id="259" r:id="rId5"/>
    <p:sldId id="261" r:id="rId6"/>
    <p:sldId id="271" r:id="rId7"/>
    <p:sldId id="264" r:id="rId8"/>
    <p:sldId id="265" r:id="rId9"/>
    <p:sldId id="266" r:id="rId10"/>
    <p:sldId id="267" r:id="rId11"/>
    <p:sldId id="268" r:id="rId12"/>
  </p:sldIdLst>
  <p:sldSz cx="12192000" cy="6858000"/>
  <p:notesSz cx="12192000" cy="6858000"/>
  <p:embeddedFontLst>
    <p:embeddedFont>
      <p:font typeface="Arial Black" panose="020B0A04020102020204" pitchFamily="34" charset="0"/>
      <p:bold r:id="rId14"/>
    </p:embeddedFont>
    <p:embeddedFont>
      <p:font typeface="Arial Narrow" panose="020B0606020202030204" pitchFamily="34" charset="0"/>
      <p:regular r:id="rId15"/>
      <p:bold r:id="rId16"/>
      <p:italic r:id="rId17"/>
      <p:boldItalic r:id="rId18"/>
    </p:embeddedFont>
    <p:embeddedFont>
      <p:font typeface="Helvetica Neue" panose="020B0604020202020204" charset="0"/>
      <p:regular r:id="rId19"/>
      <p:bold r:id="rId20"/>
      <p:italic r:id="rId21"/>
      <p:boldItalic r:id="rId22"/>
    </p:embeddedFont>
    <p:embeddedFont>
      <p:font typeface="Verdana" panose="020B060403050404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40" autoAdjust="0"/>
  </p:normalViewPr>
  <p:slideViewPr>
    <p:cSldViewPr snapToGrid="0">
      <p:cViewPr varScale="1">
        <p:scale>
          <a:sx n="103" d="100"/>
          <a:sy n="103" d="100"/>
        </p:scale>
        <p:origin x="876" y="108"/>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155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a:solidFill>
                  <a:schemeClr val="lt1"/>
                </a:solidFill>
                <a:latin typeface="Verdana"/>
                <a:ea typeface="Verdana"/>
                <a:cs typeface="Verdana"/>
                <a:sym typeface="Verdana"/>
              </a:rPr>
              <a:t>055</a:t>
            </a:r>
          </a:p>
          <a:p>
            <a:pPr marL="0" marR="0" lvl="0" indent="0" algn="ctr" rtl="0">
              <a:lnSpc>
                <a:spcPct val="100000"/>
              </a:lnSpc>
              <a:spcBef>
                <a:spcPts val="0"/>
              </a:spcBef>
              <a:spcAft>
                <a:spcPts val="0"/>
              </a:spcAft>
              <a:buClr>
                <a:srgbClr val="000000"/>
              </a:buClr>
              <a:buSzPts val="2400"/>
              <a:buFont typeface="Arial"/>
              <a:buNone/>
            </a:pPr>
            <a:endParaRPr lang="es-MX"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24 de febrero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a:solidFill>
                  <a:srgbClr val="800000"/>
                </a:solidFill>
                <a:latin typeface="Calibri"/>
                <a:ea typeface="Calibri"/>
                <a:cs typeface="Calibri"/>
                <a:sym typeface="Calibri"/>
              </a:rPr>
              <a:t>25</a:t>
            </a:r>
            <a:r>
              <a:rPr lang="es-MX" sz="1100" b="1" i="0" u="none" strike="noStrike" cap="none" dirty="0">
                <a:solidFill>
                  <a:srgbClr val="800000"/>
                </a:solidFill>
                <a:latin typeface="Calibri"/>
                <a:ea typeface="Calibri"/>
                <a:cs typeface="Calibri"/>
                <a:sym typeface="Calibri"/>
              </a:rPr>
              <a:t> de febrero de 2024 – 1</a:t>
            </a:r>
            <a:r>
              <a:rPr lang="es-MX" sz="1100" b="1" dirty="0">
                <a:solidFill>
                  <a:srgbClr val="800000"/>
                </a:solidFill>
                <a:latin typeface="Calibri"/>
                <a:ea typeface="Calibri"/>
                <a:cs typeface="Calibri"/>
                <a:sym typeface="Calibri"/>
              </a:rPr>
              <a:t>2</a:t>
            </a:r>
            <a:r>
              <a:rPr lang="es-MX" sz="1100" b="1" i="0" u="none" strike="noStrike" cap="none" dirty="0">
                <a:solidFill>
                  <a:srgbClr val="800000"/>
                </a:solidFill>
                <a:latin typeface="Calibri"/>
                <a:ea typeface="Calibri"/>
                <a:cs typeface="Calibri"/>
                <a:sym typeface="Calibri"/>
              </a:rPr>
              <a:t>:00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a:solidFill>
                  <a:srgbClr val="7F7F7F"/>
                </a:solidFill>
                <a:latin typeface="Verdana"/>
                <a:ea typeface="Verdana"/>
                <a:cs typeface="Verdana"/>
                <a:sym typeface="Verdana"/>
              </a:rPr>
              <a:t>Carolina Valencia Monroy </a:t>
            </a:r>
            <a:r>
              <a:rPr lang="es-MX" sz="1200" b="0" i="0" u="none" strike="noStrike" cap="none" dirty="0">
                <a:solidFill>
                  <a:srgbClr val="7F7F7F"/>
                </a:solidFill>
                <a:latin typeface="Verdana"/>
                <a:ea typeface="Verdana"/>
                <a:cs typeface="Verdana"/>
                <a:sym typeface="Verdana"/>
              </a:rPr>
              <a:t>(Incendios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regiones Andina, Caribe, </a:t>
            </a:r>
            <a:r>
              <a:rPr lang="es-MX" sz="1800" dirty="0">
                <a:solidFill>
                  <a:srgbClr val="7F7F7F"/>
                </a:solidFill>
                <a:latin typeface="Verdana"/>
                <a:ea typeface="Verdana"/>
                <a:cs typeface="Verdana"/>
                <a:sym typeface="Verdana"/>
              </a:rPr>
              <a:t>Pacífico, Orinoquía y Amazonía</a:t>
            </a:r>
            <a:r>
              <a:rPr lang="es-MX" sz="1800" b="0" i="0" u="none" strike="noStrike" cap="none" dirty="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srcRect/>
          <a:stretch/>
        </p:blipFill>
        <p:spPr>
          <a:xfrm>
            <a:off x="8090116" y="1650503"/>
            <a:ext cx="3269262" cy="462321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24 de febrero de 2024| 12:00 HLC</a:t>
            </a:r>
            <a:endParaRPr sz="1200" dirty="0"/>
          </a:p>
        </p:txBody>
      </p:sp>
      <p:pic>
        <p:nvPicPr>
          <p:cNvPr id="125" name="Google Shape;125;p17"/>
          <p:cNvPicPr preferRelativeResize="0"/>
          <p:nvPr/>
        </p:nvPicPr>
        <p:blipFill>
          <a:blip r:embed="rId3"/>
          <a:srcRect/>
          <a:stretch/>
        </p:blipFill>
        <p:spPr>
          <a:xfrm>
            <a:off x="445773" y="1028706"/>
            <a:ext cx="3960219" cy="5600333"/>
          </a:xfrm>
          <a:prstGeom prst="rect">
            <a:avLst/>
          </a:prstGeom>
          <a:noFill/>
          <a:ln>
            <a:noFill/>
          </a:ln>
        </p:spPr>
      </p:pic>
      <p:pic>
        <p:nvPicPr>
          <p:cNvPr id="126" name="Google Shape;126;p17"/>
          <p:cNvPicPr preferRelativeResize="0"/>
          <p:nvPr/>
        </p:nvPicPr>
        <p:blipFill>
          <a:blip r:embed="rId4"/>
          <a:srcRect/>
          <a:stretch/>
        </p:blipFill>
        <p:spPr>
          <a:xfrm>
            <a:off x="4543281" y="2433961"/>
            <a:ext cx="2125231" cy="2313357"/>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5"/>
          <a:srcRect/>
          <a:stretch/>
        </p:blipFill>
        <p:spPr>
          <a:xfrm>
            <a:off x="6847073" y="2458772"/>
            <a:ext cx="1338984" cy="2065156"/>
          </a:xfrm>
          <a:prstGeom prst="rect">
            <a:avLst/>
          </a:prstGeom>
          <a:noFill/>
          <a:ln>
            <a:noFill/>
          </a:ln>
        </p:spPr>
      </p:pic>
      <p:pic>
        <p:nvPicPr>
          <p:cNvPr id="128" name="Google Shape;128;p17"/>
          <p:cNvPicPr preferRelativeResize="0"/>
          <p:nvPr/>
        </p:nvPicPr>
        <p:blipFill>
          <a:blip r:embed="rId6"/>
          <a:srcRect/>
          <a:stretch/>
        </p:blipFill>
        <p:spPr>
          <a:xfrm>
            <a:off x="8195721" y="2565851"/>
            <a:ext cx="2395549" cy="3291031"/>
          </a:xfrm>
          <a:prstGeom prst="rect">
            <a:avLst/>
          </a:prstGeom>
          <a:noFill/>
          <a:ln>
            <a:noFill/>
          </a:ln>
        </p:spPr>
      </p:pic>
      <p:pic>
        <p:nvPicPr>
          <p:cNvPr id="129" name="Google Shape;129;p17"/>
          <p:cNvPicPr preferRelativeResize="0"/>
          <p:nvPr/>
        </p:nvPicPr>
        <p:blipFill>
          <a:blip r:embed="rId7"/>
          <a:srcRect/>
          <a:stretch/>
        </p:blipFill>
        <p:spPr>
          <a:xfrm>
            <a:off x="10591271" y="2363752"/>
            <a:ext cx="1600729" cy="3695228"/>
          </a:xfrm>
          <a:prstGeom prst="rect">
            <a:avLst/>
          </a:prstGeom>
          <a:noFill/>
          <a:ln>
            <a:noFill/>
          </a:ln>
        </p:spPr>
      </p:pic>
    </p:spTree>
    <p:extLst>
      <p:ext uri="{BB962C8B-B14F-4D97-AF65-F5344CB8AC3E}">
        <p14:creationId xmlns:p14="http://schemas.microsoft.com/office/powerpoint/2010/main" val="2389822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2959847309"/>
              </p:ext>
            </p:extLst>
          </p:nvPr>
        </p:nvGraphicFramePr>
        <p:xfrm>
          <a:off x="4756677" y="1146175"/>
          <a:ext cx="7435323" cy="4441582"/>
        </p:xfrm>
        <a:graphic>
          <a:graphicData uri="http://schemas.openxmlformats.org/drawingml/2006/table">
            <a:tbl>
              <a:tblPr>
                <a:noFill/>
                <a:tableStyleId>{7637F94A-DA9B-481A-AE38-6A32242EE391}</a:tableStyleId>
              </a:tblPr>
              <a:tblGrid>
                <a:gridCol w="882123">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San Diego, Valledupar.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El Molino, Urumita, Villanueva.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ARCHIPIÉLAGO DE SAN ANDRÉS, PROVIDENCIA Y SANTA CATALINA : Providencia.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Luruaco.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Arjona.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La Paz, Manaure Balcón Del Cesar.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Dibulla, Fonseca, La Jagua Del Pilar, Riohacha, San Juan Del Cesar.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Aracataca.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a:t>
                      </a:r>
                      <a:r>
                        <a:rPr lang="es-ES" sz="1000" b="0" i="0" u="none" strike="noStrike" cap="none" dirty="0" err="1">
                          <a:solidFill>
                            <a:srgbClr val="000000"/>
                          </a:solidFill>
                          <a:latin typeface="Arial"/>
                          <a:ea typeface="Arial"/>
                          <a:cs typeface="Arial"/>
                          <a:sym typeface="Arial"/>
                        </a:rPr>
                        <a:t>Sincenlejo</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Manatí.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El Carmen De Bolívar, El Guamo, Magangué, Mahates, María La Baja, Montecristo, Pinillos, San Juan Nepomuceno.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Agustín Codazzi, El Copey, Pueblo Bello.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Cereté, </a:t>
                      </a:r>
                      <a:r>
                        <a:rPr lang="es-CO" sz="1000" b="0" i="0" u="none" strike="noStrike" cap="none" dirty="0" err="1">
                          <a:solidFill>
                            <a:srgbClr val="000000"/>
                          </a:solidFill>
                          <a:latin typeface="Arial"/>
                          <a:ea typeface="Arial"/>
                          <a:cs typeface="Arial"/>
                          <a:sym typeface="Arial"/>
                        </a:rPr>
                        <a:t>Chimá</a:t>
                      </a:r>
                      <a:r>
                        <a:rPr lang="es-CO" sz="1000" b="0" i="0" u="none" strike="noStrike" cap="none" dirty="0">
                          <a:solidFill>
                            <a:srgbClr val="000000"/>
                          </a:solidFill>
                          <a:latin typeface="Arial"/>
                          <a:ea typeface="Arial"/>
                          <a:cs typeface="Arial"/>
                          <a:sym typeface="Arial"/>
                        </a:rPr>
                        <a:t>, Ciénaga De Oro, Planeta Rica.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Barrancas, Distracción, Maicao.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Ciénaga, Santa Marta.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Colosó, Corozal, Sampués.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33671246"/>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a:srcRect/>
          <a:stretch/>
        </p:blipFill>
        <p:spPr>
          <a:xfrm>
            <a:off x="485081" y="1462997"/>
            <a:ext cx="4161229" cy="4757849"/>
          </a:xfrm>
          <a:prstGeom prst="rect">
            <a:avLst/>
          </a:prstGeom>
          <a:noFill/>
          <a:ln>
            <a:noFill/>
          </a:ln>
        </p:spPr>
      </p:pic>
      <p:pic>
        <p:nvPicPr>
          <p:cNvPr id="137" name="Google Shape;137;p24" descr="Recurso 25.png"/>
          <p:cNvPicPr preferRelativeResize="0"/>
          <p:nvPr/>
        </p:nvPicPr>
        <p:blipFill rotWithShape="1">
          <a:blip r:embed="rId4">
            <a:alphaModFix/>
          </a:blip>
          <a:srcRect/>
          <a:stretch/>
        </p:blipFill>
        <p:spPr>
          <a:xfrm>
            <a:off x="4961318" y="2236382"/>
            <a:ext cx="432711" cy="446694"/>
          </a:xfrm>
          <a:prstGeom prst="rect">
            <a:avLst/>
          </a:prstGeom>
          <a:noFill/>
          <a:ln>
            <a:noFill/>
          </a:ln>
        </p:spPr>
      </p:pic>
      <p:pic>
        <p:nvPicPr>
          <p:cNvPr id="138" name="Google Shape;138;p24"/>
          <p:cNvPicPr preferRelativeResize="0"/>
          <p:nvPr/>
        </p:nvPicPr>
        <p:blipFill rotWithShape="1">
          <a:blip r:embed="rId5">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6">
            <a:alphaModFix/>
          </a:blip>
          <a:srcRect/>
          <a:stretch/>
        </p:blipFill>
        <p:spPr>
          <a:xfrm>
            <a:off x="4942886" y="3303479"/>
            <a:ext cx="451143" cy="445047"/>
          </a:xfrm>
          <a:prstGeom prst="rect">
            <a:avLst/>
          </a:prstGeom>
          <a:noFill/>
          <a:ln>
            <a:noFill/>
          </a:ln>
        </p:spPr>
      </p:pic>
      <p:pic>
        <p:nvPicPr>
          <p:cNvPr id="9" name="Google Shape;147;p1"/>
          <p:cNvPicPr preferRelativeResize="0"/>
          <p:nvPr/>
        </p:nvPicPr>
        <p:blipFill rotWithShape="1">
          <a:blip r:embed="rId7">
            <a:alphaModFix/>
          </a:blip>
          <a:srcRect/>
          <a:stretch/>
        </p:blipFill>
        <p:spPr>
          <a:xfrm>
            <a:off x="4961318" y="4544648"/>
            <a:ext cx="457200" cy="4466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2051814421"/>
              </p:ext>
            </p:extLst>
          </p:nvPr>
        </p:nvGraphicFramePr>
        <p:xfrm>
          <a:off x="4025157" y="1659981"/>
          <a:ext cx="7435323" cy="4126825"/>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t>
                      </a:r>
                      <a:r>
                        <a:rPr lang="es-ES" sz="1000" b="0" i="0" u="none" strike="noStrike" cap="none" dirty="0" err="1">
                          <a:solidFill>
                            <a:srgbClr val="000000"/>
                          </a:solidFill>
                          <a:latin typeface="Arial"/>
                          <a:ea typeface="Arial"/>
                          <a:cs typeface="Arial"/>
                          <a:sym typeface="Arial"/>
                        </a:rPr>
                        <a:t>Betéitiva</a:t>
                      </a:r>
                      <a:r>
                        <a:rPr lang="es-ES" sz="1000" b="0" i="0" u="none" strike="noStrike" cap="none" dirty="0">
                          <a:solidFill>
                            <a:srgbClr val="000000"/>
                          </a:solidFill>
                          <a:latin typeface="Arial"/>
                          <a:ea typeface="Arial"/>
                          <a:cs typeface="Arial"/>
                          <a:sym typeface="Arial"/>
                        </a:rPr>
                        <a:t>, Güicán De La Sierra, </a:t>
                      </a:r>
                      <a:r>
                        <a:rPr lang="es-ES" sz="1000" b="0" i="0" u="none" strike="noStrike" cap="none" dirty="0" err="1">
                          <a:solidFill>
                            <a:srgbClr val="000000"/>
                          </a:solidFill>
                          <a:latin typeface="Arial"/>
                          <a:ea typeface="Arial"/>
                          <a:cs typeface="Arial"/>
                          <a:sym typeface="Arial"/>
                        </a:rPr>
                        <a:t>Viracachá</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Bojacá, Cota, Cáqueza, Funza, Fómeque, Gachetá, Guasca, La Calera, </a:t>
                      </a:r>
                      <a:r>
                        <a:rPr lang="es-ES" sz="1000" b="0" i="0" u="none" strike="noStrike" cap="none" dirty="0" err="1">
                          <a:solidFill>
                            <a:srgbClr val="000000"/>
                          </a:solidFill>
                          <a:latin typeface="Arial"/>
                          <a:ea typeface="Arial"/>
                          <a:cs typeface="Arial"/>
                          <a:sym typeface="Arial"/>
                        </a:rPr>
                        <a:t>Quetame</a:t>
                      </a:r>
                      <a:r>
                        <a:rPr lang="es-ES" sz="1000" b="0" i="0" u="none" strike="noStrike" cap="none" dirty="0">
                          <a:solidFill>
                            <a:srgbClr val="000000"/>
                          </a:solidFill>
                          <a:latin typeface="Arial"/>
                          <a:ea typeface="Arial"/>
                          <a:cs typeface="Arial"/>
                          <a:sym typeface="Arial"/>
                        </a:rPr>
                        <a:t>, Tenjo, Fúquene.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Algeciras, Baraya, Campoalegre, Garzón, Gigante, Hobo, Neiva, Palermo, Rivera, Tello, Teruel, Tesalia, Yaguará, Íquira.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Buriticá, Carepa, Ebéjico, Giraldo, Medellín, Santa </a:t>
                      </a:r>
                      <a:r>
                        <a:rPr lang="es-CO" sz="1000" b="0" i="0" u="none" strike="noStrike" cap="none" dirty="0" err="1">
                          <a:solidFill>
                            <a:srgbClr val="000000"/>
                          </a:solidFill>
                          <a:latin typeface="Arial"/>
                          <a:ea typeface="Arial"/>
                          <a:cs typeface="Arial"/>
                          <a:sym typeface="Arial"/>
                        </a:rPr>
                        <a:t>Fé</a:t>
                      </a:r>
                      <a:r>
                        <a:rPr lang="es-CO" sz="1000" b="0" i="0" u="none" strike="noStrike" cap="none" dirty="0">
                          <a:solidFill>
                            <a:srgbClr val="000000"/>
                          </a:solidFill>
                          <a:latin typeface="Arial"/>
                          <a:ea typeface="Arial"/>
                          <a:cs typeface="Arial"/>
                          <a:sym typeface="Arial"/>
                        </a:rPr>
                        <a:t> De Antioquia, Venecia.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Aquitania, Chita, Chivor, Cubará, Duitama, </a:t>
                      </a:r>
                      <a:r>
                        <a:rPr lang="es-CO" sz="1000" b="0" i="0" u="none" strike="noStrike" cap="none" dirty="0" err="1">
                          <a:solidFill>
                            <a:srgbClr val="000000"/>
                          </a:solidFill>
                          <a:latin typeface="Arial"/>
                          <a:ea typeface="Arial"/>
                          <a:cs typeface="Arial"/>
                          <a:sym typeface="Arial"/>
                        </a:rPr>
                        <a:t>Guayatá</a:t>
                      </a:r>
                      <a:r>
                        <a:rPr lang="es-CO" sz="1000" b="0" i="0" u="none" strike="noStrike" cap="none" dirty="0">
                          <a:solidFill>
                            <a:srgbClr val="000000"/>
                          </a:solidFill>
                          <a:latin typeface="Arial"/>
                          <a:ea typeface="Arial"/>
                          <a:cs typeface="Arial"/>
                          <a:sym typeface="Arial"/>
                        </a:rPr>
                        <a:t>, La Capilla, Rondón, San Eduardo, San Luis De Gaceno, Santa María, </a:t>
                      </a:r>
                      <a:r>
                        <a:rPr lang="es-CO" sz="1000" b="0" i="0" u="none" strike="noStrike" cap="none" dirty="0" err="1">
                          <a:solidFill>
                            <a:srgbClr val="000000"/>
                          </a:solidFill>
                          <a:latin typeface="Arial"/>
                          <a:ea typeface="Arial"/>
                          <a:cs typeface="Arial"/>
                          <a:sym typeface="Arial"/>
                        </a:rPr>
                        <a:t>Sativanorte</a:t>
                      </a:r>
                      <a:r>
                        <a:rPr lang="es-CO" sz="1000" b="0" i="0" u="none" strike="noStrike" cap="none" dirty="0">
                          <a:solidFill>
                            <a:srgbClr val="000000"/>
                          </a:solidFill>
                          <a:latin typeface="Arial"/>
                          <a:ea typeface="Arial"/>
                          <a:cs typeface="Arial"/>
                          <a:sym typeface="Arial"/>
                        </a:rPr>
                        <a:t>, </a:t>
                      </a:r>
                      <a:r>
                        <a:rPr lang="es-CO" sz="1000" b="0" i="0" u="none" strike="noStrike" cap="none" dirty="0" err="1">
                          <a:solidFill>
                            <a:srgbClr val="000000"/>
                          </a:solidFill>
                          <a:latin typeface="Arial"/>
                          <a:ea typeface="Arial"/>
                          <a:cs typeface="Arial"/>
                          <a:sym typeface="Arial"/>
                        </a:rPr>
                        <a:t>Soatá</a:t>
                      </a:r>
                      <a:r>
                        <a:rPr lang="es-CO" sz="1000" b="0" i="0" u="none" strike="noStrike" cap="none" dirty="0">
                          <a:solidFill>
                            <a:srgbClr val="000000"/>
                          </a:solidFill>
                          <a:latin typeface="Arial"/>
                          <a:ea typeface="Arial"/>
                          <a:cs typeface="Arial"/>
                          <a:sym typeface="Arial"/>
                        </a:rPr>
                        <a:t>, </a:t>
                      </a:r>
                      <a:r>
                        <a:rPr lang="es-CO" sz="1000" b="0" i="0" u="none" strike="noStrike" cap="none" dirty="0" err="1">
                          <a:solidFill>
                            <a:srgbClr val="000000"/>
                          </a:solidFill>
                          <a:latin typeface="Arial"/>
                          <a:ea typeface="Arial"/>
                          <a:cs typeface="Arial"/>
                          <a:sym typeface="Arial"/>
                        </a:rPr>
                        <a:t>Susacón</a:t>
                      </a:r>
                      <a:r>
                        <a:rPr lang="es-CO" sz="1000" b="0" i="0" u="none" strike="noStrike" cap="none" dirty="0">
                          <a:solidFill>
                            <a:srgbClr val="000000"/>
                          </a:solidFill>
                          <a:latin typeface="Arial"/>
                          <a:ea typeface="Arial"/>
                          <a:cs typeface="Arial"/>
                          <a:sym typeface="Arial"/>
                        </a:rPr>
                        <a:t>, Tota, </a:t>
                      </a:r>
                      <a:r>
                        <a:rPr lang="es-CO" sz="1000" b="0" i="0" u="none" strike="noStrike" cap="none" dirty="0" err="1">
                          <a:solidFill>
                            <a:srgbClr val="000000"/>
                          </a:solidFill>
                          <a:latin typeface="Arial"/>
                          <a:ea typeface="Arial"/>
                          <a:cs typeface="Arial"/>
                          <a:sym typeface="Arial"/>
                        </a:rPr>
                        <a:t>Zetaquira</a:t>
                      </a:r>
                      <a:r>
                        <a:rPr lang="es-CO" sz="1000" b="0" i="0" u="none" strike="noStrike" cap="none" dirty="0">
                          <a:solidFill>
                            <a:srgbClr val="000000"/>
                          </a:solidFill>
                          <a:latin typeface="Arial"/>
                          <a:ea typeface="Arial"/>
                          <a:cs typeface="Arial"/>
                          <a:sym typeface="Arial"/>
                        </a:rPr>
                        <a:t>, Garagoa, </a:t>
                      </a:r>
                      <a:r>
                        <a:rPr lang="es-CO" sz="1000" b="0" i="0" u="none" strike="noStrike" cap="none" dirty="0" err="1">
                          <a:solidFill>
                            <a:srgbClr val="000000"/>
                          </a:solidFill>
                          <a:latin typeface="Arial"/>
                          <a:ea typeface="Arial"/>
                          <a:cs typeface="Arial"/>
                          <a:sym typeface="Arial"/>
                        </a:rPr>
                        <a:t>Turmeque</a:t>
                      </a:r>
                      <a:r>
                        <a:rPr lang="es-CO" sz="1000" b="0" i="0" u="none" strike="noStrike" cap="none" dirty="0">
                          <a:solidFill>
                            <a:srgbClr val="000000"/>
                          </a:solidFill>
                          <a:latin typeface="Arial"/>
                          <a:ea typeface="Arial"/>
                          <a:cs typeface="Arial"/>
                          <a:sym typeface="Arial"/>
                        </a:rPr>
                        <a:t>, Tasco.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Anolaima, Beltrán, Carmen De </a:t>
                      </a:r>
                      <a:r>
                        <a:rPr lang="es-CO" sz="1000" b="0" i="0" u="none" strike="noStrike" cap="none" dirty="0" err="1">
                          <a:solidFill>
                            <a:srgbClr val="000000"/>
                          </a:solidFill>
                          <a:latin typeface="Arial"/>
                          <a:ea typeface="Arial"/>
                          <a:cs typeface="Arial"/>
                          <a:sym typeface="Arial"/>
                        </a:rPr>
                        <a:t>Carupa</a:t>
                      </a:r>
                      <a:r>
                        <a:rPr lang="es-CO" sz="1000" b="0" i="0" u="none" strike="noStrike" cap="none" dirty="0">
                          <a:solidFill>
                            <a:srgbClr val="000000"/>
                          </a:solidFill>
                          <a:latin typeface="Arial"/>
                          <a:ea typeface="Arial"/>
                          <a:cs typeface="Arial"/>
                          <a:sym typeface="Arial"/>
                        </a:rPr>
                        <a:t>, Chipaque, Choachí, Chía, Cucunubá, Facatativá, Fosca, Fusagasugá, Gachalá, Gama, Guatavita, Guayabetal, Gutiérrez, Jerusalén, Junín, La Mesa, Lenguazaque, Machetá, Madrid, Manta, Medina, Mosquera, Pacho, Pandi, Paratebueno, Quipile, San Antonio Del Tequendama, San Cayetano, San Francisco, Sasaima, Sesquilé, Sibaté, Silvania, Soacha, Sopó, Subachoque, Sutatausa, Tausa, Tena, </a:t>
                      </a:r>
                      <a:r>
                        <a:rPr lang="es-CO" sz="1000" b="0" i="0" u="none" strike="noStrike" cap="none" dirty="0" err="1">
                          <a:solidFill>
                            <a:srgbClr val="000000"/>
                          </a:solidFill>
                          <a:latin typeface="Arial"/>
                          <a:ea typeface="Arial"/>
                          <a:cs typeface="Arial"/>
                          <a:sym typeface="Arial"/>
                        </a:rPr>
                        <a:t>Tibirita</a:t>
                      </a:r>
                      <a:r>
                        <a:rPr lang="es-CO" sz="1000" b="0" i="0" u="none" strike="noStrike" cap="none" dirty="0">
                          <a:solidFill>
                            <a:srgbClr val="000000"/>
                          </a:solidFill>
                          <a:latin typeface="Arial"/>
                          <a:ea typeface="Arial"/>
                          <a:cs typeface="Arial"/>
                          <a:sym typeface="Arial"/>
                        </a:rPr>
                        <a:t>, Ubalá, Ubaque, Une, Venecia, Villa De San Diego De Ubaté, Viotá, Zipacón, Agua De Dios.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Agrado, Colombia, Guadalupe, Paicol, Suaza, Timaná, </a:t>
                      </a:r>
                      <a:r>
                        <a:rPr lang="es-CO" sz="1000" b="0" i="0" u="none" strike="noStrike" cap="none" dirty="0" err="1">
                          <a:solidFill>
                            <a:srgbClr val="000000"/>
                          </a:solidFill>
                          <a:latin typeface="Arial"/>
                          <a:ea typeface="Arial"/>
                          <a:cs typeface="Arial"/>
                          <a:sym typeface="Arial"/>
                        </a:rPr>
                        <a:t>Villavieja</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Onzaga.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Alpujarra, Coello, Cunday, Guamo, Ibagué, Melgar, Ortega, Prado, Rovira, Saldaña, San Luis, Suárez, Valle De San Juan.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a:srcRect/>
          <a:stretch/>
        </p:blipFill>
        <p:spPr>
          <a:xfrm>
            <a:off x="397009" y="1465960"/>
            <a:ext cx="3449766" cy="4878479"/>
          </a:xfrm>
          <a:prstGeom prst="rect">
            <a:avLst/>
          </a:prstGeom>
          <a:noFill/>
          <a:ln>
            <a:noFill/>
          </a:ln>
        </p:spPr>
      </p:pic>
      <p:pic>
        <p:nvPicPr>
          <p:cNvPr id="157" name="Google Shape;157;p58"/>
          <p:cNvPicPr preferRelativeResize="0"/>
          <p:nvPr/>
        </p:nvPicPr>
        <p:blipFill rotWithShape="1">
          <a:blip r:embed="rId4">
            <a:alphaModFix/>
          </a:blip>
          <a:srcRect/>
          <a:stretch/>
        </p:blipFill>
        <p:spPr>
          <a:xfrm>
            <a:off x="4249435" y="4181362"/>
            <a:ext cx="477952" cy="445047"/>
          </a:xfrm>
          <a:prstGeom prst="rect">
            <a:avLst/>
          </a:prstGeom>
          <a:noFill/>
          <a:ln>
            <a:noFill/>
          </a:ln>
        </p:spPr>
      </p:pic>
      <p:pic>
        <p:nvPicPr>
          <p:cNvPr id="158" name="Google Shape;158;p58"/>
          <p:cNvPicPr preferRelativeResize="0"/>
          <p:nvPr/>
        </p:nvPicPr>
        <p:blipFill rotWithShape="1">
          <a:blip r:embed="rId5">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6">
            <a:alphaModFix/>
          </a:blip>
          <a:srcRect/>
          <a:stretch/>
        </p:blipFill>
        <p:spPr>
          <a:xfrm>
            <a:off x="4174991" y="2669303"/>
            <a:ext cx="458425" cy="4466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a:srcRect/>
          <a:stretch/>
        </p:blipFill>
        <p:spPr>
          <a:xfrm>
            <a:off x="397009" y="1465960"/>
            <a:ext cx="3449766" cy="4878479"/>
          </a:xfrm>
          <a:prstGeom prst="rect">
            <a:avLst/>
          </a:prstGeom>
          <a:noFill/>
          <a:ln>
            <a:noFill/>
          </a:ln>
        </p:spPr>
      </p:pic>
      <p:graphicFrame>
        <p:nvGraphicFramePr>
          <p:cNvPr id="9" name="Google Shape;186;p59"/>
          <p:cNvGraphicFramePr/>
          <p:nvPr>
            <p:extLst>
              <p:ext uri="{D42A27DB-BD31-4B8C-83A1-F6EECF244321}">
                <p14:modId xmlns:p14="http://schemas.microsoft.com/office/powerpoint/2010/main" val="4270762972"/>
              </p:ext>
            </p:extLst>
          </p:nvPr>
        </p:nvGraphicFramePr>
        <p:xfrm>
          <a:off x="3968061" y="1575484"/>
          <a:ext cx="8001000" cy="3597274"/>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88457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1258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ANTIOQUIA : </a:t>
                      </a:r>
                      <a:r>
                        <a:rPr lang="pt-BR" sz="1000" b="0" i="0" u="none" strike="noStrike" cap="none" dirty="0" err="1">
                          <a:solidFill>
                            <a:srgbClr val="000000"/>
                          </a:solidFill>
                          <a:latin typeface="Arial"/>
                          <a:ea typeface="Arial"/>
                          <a:cs typeface="Arial"/>
                          <a:sym typeface="Arial"/>
                        </a:rPr>
                        <a:t>Anzá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Bello</a:t>
                      </a:r>
                      <a:r>
                        <a:rPr lang="pt-BR" sz="1000" b="0" i="0" u="none" strike="noStrike" cap="none" dirty="0">
                          <a:solidFill>
                            <a:srgbClr val="000000"/>
                          </a:solidFill>
                          <a:latin typeface="Arial"/>
                          <a:ea typeface="Arial"/>
                          <a:cs typeface="Arial"/>
                          <a:sym typeface="Arial"/>
                        </a:rPr>
                        <a:t>, Caicedo, </a:t>
                      </a:r>
                      <a:r>
                        <a:rPr lang="pt-BR" sz="1000" b="0" i="0" u="none" strike="noStrike" cap="none" dirty="0" err="1">
                          <a:solidFill>
                            <a:srgbClr val="000000"/>
                          </a:solidFill>
                          <a:latin typeface="Arial"/>
                          <a:ea typeface="Arial"/>
                          <a:cs typeface="Arial"/>
                          <a:sym typeface="Arial"/>
                        </a:rPr>
                        <a:t>Caramanta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Heliconia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Liborina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Murindó</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Remedios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Sabanalarga</a:t>
                      </a:r>
                      <a:r>
                        <a:rPr lang="pt-BR" sz="1000" b="0" i="0" u="none" strike="noStrike" cap="none" dirty="0">
                          <a:solidFill>
                            <a:srgbClr val="000000"/>
                          </a:solidFill>
                          <a:latin typeface="Arial"/>
                          <a:ea typeface="Arial"/>
                          <a:cs typeface="Arial"/>
                          <a:sym typeface="Arial"/>
                        </a:rPr>
                        <a:t>, San Andrés De </a:t>
                      </a:r>
                      <a:r>
                        <a:rPr lang="pt-BR" sz="1000" b="0" i="0" u="none" strike="noStrike" cap="none" dirty="0" err="1">
                          <a:solidFill>
                            <a:srgbClr val="000000"/>
                          </a:solidFill>
                          <a:latin typeface="Arial"/>
                          <a:ea typeface="Arial"/>
                          <a:cs typeface="Arial"/>
                          <a:sym typeface="Arial"/>
                        </a:rPr>
                        <a:t>Cuerquía</a:t>
                      </a:r>
                      <a:r>
                        <a:rPr lang="pt-BR" sz="1000" b="0" i="0" u="none" strike="noStrike" cap="none" dirty="0">
                          <a:solidFill>
                            <a:srgbClr val="000000"/>
                          </a:solidFill>
                          <a:latin typeface="Arial"/>
                          <a:ea typeface="Arial"/>
                          <a:cs typeface="Arial"/>
                          <a:sym typeface="Arial"/>
                        </a:rPr>
                        <a:t>, San Jerónimo, San José De La </a:t>
                      </a:r>
                      <a:r>
                        <a:rPr lang="pt-BR" sz="1000" b="0" i="0" u="none" strike="noStrike" cap="none" dirty="0" err="1">
                          <a:solidFill>
                            <a:srgbClr val="000000"/>
                          </a:solidFill>
                          <a:latin typeface="Arial"/>
                          <a:ea typeface="Arial"/>
                          <a:cs typeface="Arial"/>
                          <a:sym typeface="Arial"/>
                        </a:rPr>
                        <a:t>Montaña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Sopetrán</a:t>
                      </a:r>
                      <a:r>
                        <a:rPr lang="pt-BR" sz="1000" b="0" i="0" u="none" strike="noStrike" cap="none" dirty="0">
                          <a:solidFill>
                            <a:srgbClr val="000000"/>
                          </a:solidFill>
                          <a:latin typeface="Arial"/>
                          <a:ea typeface="Arial"/>
                          <a:cs typeface="Arial"/>
                          <a:sym typeface="Arial"/>
                        </a:rPr>
                        <a:t>, Toledo, Valparaíso.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BOYACÁ : </a:t>
                      </a:r>
                      <a:r>
                        <a:rPr lang="pt-BR" sz="1000" b="0" i="0" u="none" strike="noStrike" cap="none" dirty="0" err="1">
                          <a:solidFill>
                            <a:srgbClr val="000000"/>
                          </a:solidFill>
                          <a:latin typeface="Arial"/>
                          <a:ea typeface="Arial"/>
                          <a:cs typeface="Arial"/>
                          <a:sym typeface="Arial"/>
                        </a:rPr>
                        <a:t>Berbeo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Boavita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Cerinza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Chiscas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Covarachía</a:t>
                      </a:r>
                      <a:r>
                        <a:rPr lang="pt-BR" sz="1000" b="0" i="0" u="none" strike="noStrike" cap="none" dirty="0">
                          <a:solidFill>
                            <a:srgbClr val="000000"/>
                          </a:solidFill>
                          <a:latin typeface="Arial"/>
                          <a:ea typeface="Arial"/>
                          <a:cs typeface="Arial"/>
                          <a:sym typeface="Arial"/>
                        </a:rPr>
                        <a:t>, El </a:t>
                      </a:r>
                      <a:r>
                        <a:rPr lang="pt-BR" sz="1000" b="0" i="0" u="none" strike="noStrike" cap="none" dirty="0" err="1">
                          <a:solidFill>
                            <a:srgbClr val="000000"/>
                          </a:solidFill>
                          <a:latin typeface="Arial"/>
                          <a:ea typeface="Arial"/>
                          <a:cs typeface="Arial"/>
                          <a:sym typeface="Arial"/>
                        </a:rPr>
                        <a:t>Cocuy</a:t>
                      </a:r>
                      <a:r>
                        <a:rPr lang="pt-BR" sz="1000" b="0" i="0" u="none" strike="noStrike" cap="none" dirty="0">
                          <a:solidFill>
                            <a:srgbClr val="000000"/>
                          </a:solidFill>
                          <a:latin typeface="Arial"/>
                          <a:ea typeface="Arial"/>
                          <a:cs typeface="Arial"/>
                          <a:sym typeface="Arial"/>
                        </a:rPr>
                        <a:t>, El </a:t>
                      </a:r>
                      <a:r>
                        <a:rPr lang="pt-BR" sz="1000" b="0" i="0" u="none" strike="noStrike" cap="none" dirty="0" err="1">
                          <a:solidFill>
                            <a:srgbClr val="000000"/>
                          </a:solidFill>
                          <a:latin typeface="Arial"/>
                          <a:ea typeface="Arial"/>
                          <a:cs typeface="Arial"/>
                          <a:sym typeface="Arial"/>
                        </a:rPr>
                        <a:t>Espino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Firavitoba</a:t>
                      </a:r>
                      <a:r>
                        <a:rPr lang="pt-BR" sz="1000" b="0" i="0" u="none" strike="noStrike" cap="none" dirty="0">
                          <a:solidFill>
                            <a:srgbClr val="000000"/>
                          </a:solidFill>
                          <a:latin typeface="Arial"/>
                          <a:ea typeface="Arial"/>
                          <a:cs typeface="Arial"/>
                          <a:sym typeface="Arial"/>
                        </a:rPr>
                        <a:t>, Floresta, </a:t>
                      </a:r>
                      <a:r>
                        <a:rPr lang="pt-BR" sz="1000" b="0" i="0" u="none" strike="noStrike" cap="none" dirty="0" err="1">
                          <a:solidFill>
                            <a:srgbClr val="000000"/>
                          </a:solidFill>
                          <a:latin typeface="Arial"/>
                          <a:ea typeface="Arial"/>
                          <a:cs typeface="Arial"/>
                          <a:sym typeface="Arial"/>
                        </a:rPr>
                        <a:t>Guacamayas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Guateque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Gámeza</a:t>
                      </a:r>
                      <a:r>
                        <a:rPr lang="pt-BR" sz="1000" b="0" i="0" u="none" strike="noStrike" cap="none" dirty="0">
                          <a:solidFill>
                            <a:srgbClr val="000000"/>
                          </a:solidFill>
                          <a:latin typeface="Arial"/>
                          <a:ea typeface="Arial"/>
                          <a:cs typeface="Arial"/>
                          <a:sym typeface="Arial"/>
                        </a:rPr>
                        <a:t>, Iza, La </a:t>
                      </a:r>
                      <a:r>
                        <a:rPr lang="pt-BR" sz="1000" b="0" i="0" u="none" strike="noStrike" cap="none" dirty="0" err="1">
                          <a:solidFill>
                            <a:srgbClr val="000000"/>
                          </a:solidFill>
                          <a:latin typeface="Arial"/>
                          <a:ea typeface="Arial"/>
                          <a:cs typeface="Arial"/>
                          <a:sym typeface="Arial"/>
                        </a:rPr>
                        <a:t>Uvita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Labranzagrande</a:t>
                      </a:r>
                      <a:r>
                        <a:rPr lang="pt-BR" sz="1000" b="0" i="0" u="none" strike="noStrike" cap="none" dirty="0">
                          <a:solidFill>
                            <a:srgbClr val="000000"/>
                          </a:solidFill>
                          <a:latin typeface="Arial"/>
                          <a:ea typeface="Arial"/>
                          <a:cs typeface="Arial"/>
                          <a:sym typeface="Arial"/>
                        </a:rPr>
                        <a:t>, Miraflores, </a:t>
                      </a:r>
                      <a:r>
                        <a:rPr lang="pt-BR" sz="1000" b="0" i="0" u="none" strike="noStrike" cap="none" dirty="0" err="1">
                          <a:solidFill>
                            <a:srgbClr val="000000"/>
                          </a:solidFill>
                          <a:latin typeface="Arial"/>
                          <a:ea typeface="Arial"/>
                          <a:cs typeface="Arial"/>
                          <a:sym typeface="Arial"/>
                        </a:rPr>
                        <a:t>Mongua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Monguí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Nobsa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Pachavita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Paipa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Panqueba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Paya</a:t>
                      </a:r>
                      <a:r>
                        <a:rPr lang="pt-BR" sz="1000" b="0" i="0" u="none" strike="noStrike" cap="none" dirty="0">
                          <a:solidFill>
                            <a:srgbClr val="000000"/>
                          </a:solidFill>
                          <a:latin typeface="Arial"/>
                          <a:ea typeface="Arial"/>
                          <a:cs typeface="Arial"/>
                          <a:sym typeface="Arial"/>
                        </a:rPr>
                        <a:t>, Pesca, </a:t>
                      </a:r>
                      <a:r>
                        <a:rPr lang="pt-BR" sz="1000" b="0" i="0" u="none" strike="noStrike" cap="none" dirty="0" err="1">
                          <a:solidFill>
                            <a:srgbClr val="000000"/>
                          </a:solidFill>
                          <a:latin typeface="Arial"/>
                          <a:ea typeface="Arial"/>
                          <a:cs typeface="Arial"/>
                          <a:sym typeface="Arial"/>
                        </a:rPr>
                        <a:t>Pisba</a:t>
                      </a:r>
                      <a:r>
                        <a:rPr lang="pt-BR" sz="1000" b="0" i="0" u="none" strike="noStrike" cap="none" dirty="0">
                          <a:solidFill>
                            <a:srgbClr val="000000"/>
                          </a:solidFill>
                          <a:latin typeface="Arial"/>
                          <a:ea typeface="Arial"/>
                          <a:cs typeface="Arial"/>
                          <a:sym typeface="Arial"/>
                        </a:rPr>
                        <a:t>, Puerto </a:t>
                      </a:r>
                      <a:r>
                        <a:rPr lang="pt-BR" sz="1000" b="0" i="0" u="none" strike="noStrike" cap="none" dirty="0" err="1">
                          <a:solidFill>
                            <a:srgbClr val="000000"/>
                          </a:solidFill>
                          <a:latin typeface="Arial"/>
                          <a:ea typeface="Arial"/>
                          <a:cs typeface="Arial"/>
                          <a:sym typeface="Arial"/>
                        </a:rPr>
                        <a:t>Boyacá</a:t>
                      </a:r>
                      <a:r>
                        <a:rPr lang="pt-BR" sz="1000" b="0" i="0" u="none" strike="noStrike" cap="none" dirty="0">
                          <a:solidFill>
                            <a:srgbClr val="000000"/>
                          </a:solidFill>
                          <a:latin typeface="Arial"/>
                          <a:ea typeface="Arial"/>
                          <a:cs typeface="Arial"/>
                          <a:sym typeface="Arial"/>
                        </a:rPr>
                        <a:t>, Páez, </a:t>
                      </a:r>
                      <a:r>
                        <a:rPr lang="pt-BR" sz="1000" b="0" i="0" u="none" strike="noStrike" cap="none" dirty="0" err="1">
                          <a:solidFill>
                            <a:srgbClr val="000000"/>
                          </a:solidFill>
                          <a:latin typeface="Arial"/>
                          <a:ea typeface="Arial"/>
                          <a:cs typeface="Arial"/>
                          <a:sym typeface="Arial"/>
                        </a:rPr>
                        <a:t>Samacá</a:t>
                      </a:r>
                      <a:r>
                        <a:rPr lang="pt-BR" sz="1000" b="0" i="0" u="none" strike="noStrike" cap="none" dirty="0">
                          <a:solidFill>
                            <a:srgbClr val="000000"/>
                          </a:solidFill>
                          <a:latin typeface="Arial"/>
                          <a:ea typeface="Arial"/>
                          <a:cs typeface="Arial"/>
                          <a:sym typeface="Arial"/>
                        </a:rPr>
                        <a:t>, San Mateo, Santa Rosa De Viterbo, </a:t>
                      </a:r>
                      <a:r>
                        <a:rPr lang="pt-BR" sz="1000" b="0" i="0" u="none" strike="noStrike" cap="none" dirty="0" err="1">
                          <a:solidFill>
                            <a:srgbClr val="000000"/>
                          </a:solidFill>
                          <a:latin typeface="Arial"/>
                          <a:ea typeface="Arial"/>
                          <a:cs typeface="Arial"/>
                          <a:sym typeface="Arial"/>
                        </a:rPr>
                        <a:t>Sativasur</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Siachoque</a:t>
                      </a:r>
                      <a:r>
                        <a:rPr lang="pt-BR" sz="1000" b="0" i="0" u="none" strike="noStrike" cap="none" dirty="0">
                          <a:solidFill>
                            <a:srgbClr val="000000"/>
                          </a:solidFill>
                          <a:latin typeface="Arial"/>
                          <a:ea typeface="Arial"/>
                          <a:cs typeface="Arial"/>
                          <a:sym typeface="Arial"/>
                        </a:rPr>
                        <a:t>, Socha, </a:t>
                      </a:r>
                      <a:r>
                        <a:rPr lang="pt-BR" sz="1000" b="0" i="0" u="none" strike="noStrike" cap="none" dirty="0" err="1">
                          <a:solidFill>
                            <a:srgbClr val="000000"/>
                          </a:solidFill>
                          <a:latin typeface="Arial"/>
                          <a:ea typeface="Arial"/>
                          <a:cs typeface="Arial"/>
                          <a:sym typeface="Arial"/>
                        </a:rPr>
                        <a:t>Socotá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Sogamoso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Somondoco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Tibaná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Tibasosa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Tipacoque</a:t>
                      </a:r>
                      <a:r>
                        <a:rPr lang="pt-BR" sz="1000" b="0" i="0" u="none" strike="noStrike" cap="none" dirty="0">
                          <a:solidFill>
                            <a:srgbClr val="000000"/>
                          </a:solidFill>
                          <a:latin typeface="Arial"/>
                          <a:ea typeface="Arial"/>
                          <a:cs typeface="Arial"/>
                          <a:sym typeface="Arial"/>
                        </a:rPr>
                        <a:t>, Toca, Tuta, </a:t>
                      </a:r>
                      <a:r>
                        <a:rPr lang="pt-BR" sz="1000" b="0" i="0" u="none" strike="noStrike" cap="none" dirty="0" err="1">
                          <a:solidFill>
                            <a:srgbClr val="000000"/>
                          </a:solidFill>
                          <a:latin typeface="Arial"/>
                          <a:ea typeface="Arial"/>
                          <a:cs typeface="Arial"/>
                          <a:sym typeface="Arial"/>
                        </a:rPr>
                        <a:t>Ventaquemada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Úmbita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CALDAS : Aguadas.</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CUNDINAMARCA : Albán, </a:t>
                      </a:r>
                      <a:r>
                        <a:rPr lang="pt-BR" sz="1000" b="0" i="0" u="none" strike="noStrike" cap="none" dirty="0" err="1">
                          <a:solidFill>
                            <a:srgbClr val="000000"/>
                          </a:solidFill>
                          <a:latin typeface="Arial"/>
                          <a:ea typeface="Arial"/>
                          <a:cs typeface="Arial"/>
                          <a:sym typeface="Arial"/>
                        </a:rPr>
                        <a:t>Anapoima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Apulo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Arbeláez</a:t>
                      </a:r>
                      <a:r>
                        <a:rPr lang="pt-BR" sz="1000" b="0" i="0" u="none" strike="noStrike" cap="none" dirty="0">
                          <a:solidFill>
                            <a:srgbClr val="000000"/>
                          </a:solidFill>
                          <a:latin typeface="Arial"/>
                          <a:ea typeface="Arial"/>
                          <a:cs typeface="Arial"/>
                          <a:sym typeface="Arial"/>
                        </a:rPr>
                        <a:t>, Cabrera, </a:t>
                      </a:r>
                      <a:r>
                        <a:rPr lang="pt-BR" sz="1000" b="0" i="0" u="none" strike="noStrike" cap="none" dirty="0" err="1">
                          <a:solidFill>
                            <a:srgbClr val="000000"/>
                          </a:solidFill>
                          <a:latin typeface="Arial"/>
                          <a:ea typeface="Arial"/>
                          <a:cs typeface="Arial"/>
                          <a:sym typeface="Arial"/>
                        </a:rPr>
                        <a:t>Cachipay</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Cajicá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Caparrapí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Chaguaní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Chocontá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Cogua</a:t>
                      </a:r>
                      <a:r>
                        <a:rPr lang="pt-BR" sz="1000" b="0" i="0" u="none" strike="noStrike" cap="none" dirty="0">
                          <a:solidFill>
                            <a:srgbClr val="000000"/>
                          </a:solidFill>
                          <a:latin typeface="Arial"/>
                          <a:ea typeface="Arial"/>
                          <a:cs typeface="Arial"/>
                          <a:sym typeface="Arial"/>
                        </a:rPr>
                        <a:t>, El </a:t>
                      </a:r>
                      <a:r>
                        <a:rPr lang="pt-BR" sz="1000" b="0" i="0" u="none" strike="noStrike" cap="none" dirty="0" err="1">
                          <a:solidFill>
                            <a:srgbClr val="000000"/>
                          </a:solidFill>
                          <a:latin typeface="Arial"/>
                          <a:ea typeface="Arial"/>
                          <a:cs typeface="Arial"/>
                          <a:sym typeface="Arial"/>
                        </a:rPr>
                        <a:t>Colegio</a:t>
                      </a:r>
                      <a:r>
                        <a:rPr lang="pt-BR" sz="1000" b="0" i="0" u="none" strike="noStrike" cap="none" dirty="0">
                          <a:solidFill>
                            <a:srgbClr val="000000"/>
                          </a:solidFill>
                          <a:latin typeface="Arial"/>
                          <a:ea typeface="Arial"/>
                          <a:cs typeface="Arial"/>
                          <a:sym typeface="Arial"/>
                        </a:rPr>
                        <a:t>, El </a:t>
                      </a:r>
                      <a:r>
                        <a:rPr lang="pt-BR" sz="1000" b="0" i="0" u="none" strike="noStrike" cap="none" dirty="0" err="1">
                          <a:solidFill>
                            <a:srgbClr val="000000"/>
                          </a:solidFill>
                          <a:latin typeface="Arial"/>
                          <a:ea typeface="Arial"/>
                          <a:cs typeface="Arial"/>
                          <a:sym typeface="Arial"/>
                        </a:rPr>
                        <a:t>Rosal</a:t>
                      </a:r>
                      <a:r>
                        <a:rPr lang="pt-BR" sz="1000" b="0" i="0" u="none" strike="noStrike" cap="none" dirty="0">
                          <a:solidFill>
                            <a:srgbClr val="000000"/>
                          </a:solidFill>
                          <a:latin typeface="Arial"/>
                          <a:ea typeface="Arial"/>
                          <a:cs typeface="Arial"/>
                          <a:sym typeface="Arial"/>
                        </a:rPr>
                        <a:t>, Girardot, Granada, </a:t>
                      </a:r>
                      <a:r>
                        <a:rPr lang="pt-BR" sz="1000" b="0" i="0" u="none" strike="noStrike" cap="none" dirty="0" err="1">
                          <a:solidFill>
                            <a:srgbClr val="000000"/>
                          </a:solidFill>
                          <a:latin typeface="Arial"/>
                          <a:ea typeface="Arial"/>
                          <a:cs typeface="Arial"/>
                          <a:sym typeface="Arial"/>
                        </a:rPr>
                        <a:t>Guachetá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Guaduas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Guataquí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Guayabal</a:t>
                      </a:r>
                      <a:r>
                        <a:rPr lang="pt-BR" sz="1000" b="0" i="0" u="none" strike="noStrike" cap="none" dirty="0">
                          <a:solidFill>
                            <a:srgbClr val="000000"/>
                          </a:solidFill>
                          <a:latin typeface="Arial"/>
                          <a:ea typeface="Arial"/>
                          <a:cs typeface="Arial"/>
                          <a:sym typeface="Arial"/>
                        </a:rPr>
                        <a:t> De </a:t>
                      </a:r>
                      <a:r>
                        <a:rPr lang="pt-BR" sz="1000" b="0" i="0" u="none" strike="noStrike" cap="none" dirty="0" err="1">
                          <a:solidFill>
                            <a:srgbClr val="000000"/>
                          </a:solidFill>
                          <a:latin typeface="Arial"/>
                          <a:ea typeface="Arial"/>
                          <a:cs typeface="Arial"/>
                          <a:sym typeface="Arial"/>
                        </a:rPr>
                        <a:t>Síquima</a:t>
                      </a:r>
                      <a:r>
                        <a:rPr lang="pt-BR" sz="1000" b="0" i="0" u="none" strike="noStrike" cap="none" dirty="0">
                          <a:solidFill>
                            <a:srgbClr val="000000"/>
                          </a:solidFill>
                          <a:latin typeface="Arial"/>
                          <a:ea typeface="Arial"/>
                          <a:cs typeface="Arial"/>
                          <a:sym typeface="Arial"/>
                        </a:rPr>
                        <a:t>, La Palma, La </a:t>
                      </a:r>
                      <a:r>
                        <a:rPr lang="pt-BR" sz="1000" b="0" i="0" u="none" strike="noStrike" cap="none" dirty="0" err="1">
                          <a:solidFill>
                            <a:srgbClr val="000000"/>
                          </a:solidFill>
                          <a:latin typeface="Arial"/>
                          <a:ea typeface="Arial"/>
                          <a:cs typeface="Arial"/>
                          <a:sym typeface="Arial"/>
                        </a:rPr>
                        <a:t>Peña</a:t>
                      </a:r>
                      <a:r>
                        <a:rPr lang="pt-BR" sz="1000" b="0" i="0" u="none" strike="noStrike" cap="none" dirty="0">
                          <a:solidFill>
                            <a:srgbClr val="000000"/>
                          </a:solidFill>
                          <a:latin typeface="Arial"/>
                          <a:ea typeface="Arial"/>
                          <a:cs typeface="Arial"/>
                          <a:sym typeface="Arial"/>
                        </a:rPr>
                        <a:t>, La Vega, Nilo, </a:t>
                      </a:r>
                      <a:r>
                        <a:rPr lang="pt-BR" sz="1000" b="0" i="0" u="none" strike="noStrike" cap="none" dirty="0" err="1">
                          <a:solidFill>
                            <a:srgbClr val="000000"/>
                          </a:solidFill>
                          <a:latin typeface="Arial"/>
                          <a:ea typeface="Arial"/>
                          <a:cs typeface="Arial"/>
                          <a:sym typeface="Arial"/>
                        </a:rPr>
                        <a:t>Nimaima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Pulí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Quebradanegra</a:t>
                      </a:r>
                      <a:r>
                        <a:rPr lang="pt-BR" sz="1000" b="0" i="0" u="none" strike="noStrike" cap="none" dirty="0">
                          <a:solidFill>
                            <a:srgbClr val="000000"/>
                          </a:solidFill>
                          <a:latin typeface="Arial"/>
                          <a:ea typeface="Arial"/>
                          <a:cs typeface="Arial"/>
                          <a:sym typeface="Arial"/>
                        </a:rPr>
                        <a:t>, San Bernardo, San Juan De Rioseco, </a:t>
                      </a:r>
                      <a:r>
                        <a:rPr lang="pt-BR" sz="1000" b="0" i="0" u="none" strike="noStrike" cap="none" dirty="0" err="1">
                          <a:solidFill>
                            <a:srgbClr val="000000"/>
                          </a:solidFill>
                          <a:latin typeface="Arial"/>
                          <a:ea typeface="Arial"/>
                          <a:cs typeface="Arial"/>
                          <a:sym typeface="Arial"/>
                        </a:rPr>
                        <a:t>Suesca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Susa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Tabio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Tibacuy</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Tocaima</a:t>
                      </a:r>
                      <a:r>
                        <a:rPr lang="pt-BR" sz="1000" b="0" i="0" u="none" strike="noStrike" cap="none" dirty="0">
                          <a:solidFill>
                            <a:srgbClr val="000000"/>
                          </a:solidFill>
                          <a:latin typeface="Arial"/>
                          <a:ea typeface="Arial"/>
                          <a:cs typeface="Arial"/>
                          <a:sym typeface="Arial"/>
                        </a:rPr>
                        <a:t>, Vergara, </a:t>
                      </a:r>
                      <a:r>
                        <a:rPr lang="pt-BR" sz="1000" b="0" i="0" u="none" strike="noStrike" cap="none" dirty="0" err="1">
                          <a:solidFill>
                            <a:srgbClr val="000000"/>
                          </a:solidFill>
                          <a:latin typeface="Arial"/>
                          <a:ea typeface="Arial"/>
                          <a:cs typeface="Arial"/>
                          <a:sym typeface="Arial"/>
                        </a:rPr>
                        <a:t>Villagómez</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Villapinzón</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Yacopí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Zipaquirá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Útica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HUILA : </a:t>
                      </a:r>
                      <a:r>
                        <a:rPr lang="pt-BR" sz="1000" b="0" i="0" u="none" strike="noStrike" cap="none" dirty="0" err="1">
                          <a:solidFill>
                            <a:srgbClr val="000000"/>
                          </a:solidFill>
                          <a:latin typeface="Arial"/>
                          <a:ea typeface="Arial"/>
                          <a:cs typeface="Arial"/>
                          <a:sym typeface="Arial"/>
                        </a:rPr>
                        <a:t>Acevedo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Aipe</a:t>
                      </a:r>
                      <a:r>
                        <a:rPr lang="pt-BR" sz="1000" b="0" i="0" u="none" strike="noStrike" cap="none" dirty="0">
                          <a:solidFill>
                            <a:srgbClr val="000000"/>
                          </a:solidFill>
                          <a:latin typeface="Arial"/>
                          <a:ea typeface="Arial"/>
                          <a:cs typeface="Arial"/>
                          <a:sym typeface="Arial"/>
                        </a:rPr>
                        <a:t>, Altamira, Elías, </a:t>
                      </a:r>
                      <a:r>
                        <a:rPr lang="pt-BR" sz="1000" b="0" i="0" u="none" strike="noStrike" cap="none" dirty="0" err="1">
                          <a:solidFill>
                            <a:srgbClr val="000000"/>
                          </a:solidFill>
                          <a:latin typeface="Arial"/>
                          <a:ea typeface="Arial"/>
                          <a:cs typeface="Arial"/>
                          <a:sym typeface="Arial"/>
                        </a:rPr>
                        <a:t>Isnos</a:t>
                      </a:r>
                      <a:r>
                        <a:rPr lang="pt-BR" sz="1000" b="0" i="0" u="none" strike="noStrike" cap="none" dirty="0">
                          <a:solidFill>
                            <a:srgbClr val="000000"/>
                          </a:solidFill>
                          <a:latin typeface="Arial"/>
                          <a:ea typeface="Arial"/>
                          <a:cs typeface="Arial"/>
                          <a:sym typeface="Arial"/>
                        </a:rPr>
                        <a:t>, La Plata, Palestina, </a:t>
                      </a:r>
                      <a:r>
                        <a:rPr lang="pt-BR" sz="1000" b="0" i="0" u="none" strike="noStrike" cap="none" dirty="0" err="1">
                          <a:solidFill>
                            <a:srgbClr val="000000"/>
                          </a:solidFill>
                          <a:latin typeface="Arial"/>
                          <a:ea typeface="Arial"/>
                          <a:cs typeface="Arial"/>
                          <a:sym typeface="Arial"/>
                        </a:rPr>
                        <a:t>Pitalito</a:t>
                      </a:r>
                      <a:r>
                        <a:rPr lang="pt-BR" sz="1000" b="0" i="0" u="none" strike="noStrike" cap="none" dirty="0">
                          <a:solidFill>
                            <a:srgbClr val="000000"/>
                          </a:solidFill>
                          <a:latin typeface="Arial"/>
                          <a:ea typeface="Arial"/>
                          <a:cs typeface="Arial"/>
                          <a:sym typeface="Arial"/>
                        </a:rPr>
                        <a:t>, Santa </a:t>
                      </a:r>
                      <a:r>
                        <a:rPr lang="pt-BR" sz="1000" b="0" i="0" u="none" strike="noStrike" cap="none" dirty="0" err="1">
                          <a:solidFill>
                            <a:srgbClr val="000000"/>
                          </a:solidFill>
                          <a:latin typeface="Arial"/>
                          <a:ea typeface="Arial"/>
                          <a:cs typeface="Arial"/>
                          <a:sym typeface="Arial"/>
                        </a:rPr>
                        <a:t>María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Tarqui</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NORTE DE SANTANDER : </a:t>
                      </a:r>
                      <a:r>
                        <a:rPr lang="pt-BR" sz="1000" b="0" i="0" u="none" strike="noStrike" cap="none" dirty="0" err="1">
                          <a:solidFill>
                            <a:srgbClr val="000000"/>
                          </a:solidFill>
                          <a:latin typeface="Arial"/>
                          <a:ea typeface="Arial"/>
                          <a:cs typeface="Arial"/>
                          <a:sym typeface="Arial"/>
                        </a:rPr>
                        <a:t>Chinácota</a:t>
                      </a:r>
                      <a:r>
                        <a:rPr lang="pt-BR" sz="1000" b="0" i="0" u="none" strike="noStrike" cap="none" dirty="0">
                          <a:solidFill>
                            <a:srgbClr val="000000"/>
                          </a:solidFill>
                          <a:latin typeface="Arial"/>
                          <a:ea typeface="Arial"/>
                          <a:cs typeface="Arial"/>
                          <a:sym typeface="Arial"/>
                        </a:rPr>
                        <a:t>, Los </a:t>
                      </a:r>
                      <a:r>
                        <a:rPr lang="pt-BR" sz="1000" b="0" i="0" u="none" strike="noStrike" cap="none" dirty="0" err="1">
                          <a:solidFill>
                            <a:srgbClr val="000000"/>
                          </a:solidFill>
                          <a:latin typeface="Arial"/>
                          <a:ea typeface="Arial"/>
                          <a:cs typeface="Arial"/>
                          <a:sym typeface="Arial"/>
                        </a:rPr>
                        <a:t>Patios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Ragonvalia</a:t>
                      </a:r>
                      <a:r>
                        <a:rPr lang="pt-BR" sz="1000" b="0" i="0" u="none" strike="noStrike" cap="none" dirty="0">
                          <a:solidFill>
                            <a:srgbClr val="000000"/>
                          </a:solidFill>
                          <a:latin typeface="Arial"/>
                          <a:ea typeface="Arial"/>
                          <a:cs typeface="Arial"/>
                          <a:sym typeface="Arial"/>
                        </a:rPr>
                        <a:t>, Silos, Toledo.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SANTANDER : </a:t>
                      </a:r>
                      <a:r>
                        <a:rPr lang="pt-BR" sz="1000" b="0" i="0" u="none" strike="noStrike" cap="none" dirty="0" err="1">
                          <a:solidFill>
                            <a:srgbClr val="000000"/>
                          </a:solidFill>
                          <a:latin typeface="Arial"/>
                          <a:ea typeface="Arial"/>
                          <a:cs typeface="Arial"/>
                          <a:sym typeface="Arial"/>
                        </a:rPr>
                        <a:t>Capitanejo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Carcasí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Encino</a:t>
                      </a:r>
                      <a:r>
                        <a:rPr lang="pt-BR" sz="1000" b="0" i="0" u="none" strike="noStrike" cap="none" dirty="0">
                          <a:solidFill>
                            <a:srgbClr val="000000"/>
                          </a:solidFill>
                          <a:latin typeface="Arial"/>
                          <a:ea typeface="Arial"/>
                          <a:cs typeface="Arial"/>
                          <a:sym typeface="Arial"/>
                        </a:rPr>
                        <a:t>, Enciso, </a:t>
                      </a:r>
                      <a:r>
                        <a:rPr lang="pt-BR" sz="1000" b="0" i="0" u="none" strike="noStrike" cap="none" dirty="0" err="1">
                          <a:solidFill>
                            <a:srgbClr val="000000"/>
                          </a:solidFill>
                          <a:latin typeface="Arial"/>
                          <a:ea typeface="Arial"/>
                          <a:cs typeface="Arial"/>
                          <a:sym typeface="Arial"/>
                        </a:rPr>
                        <a:t>Macaravita</a:t>
                      </a:r>
                      <a:r>
                        <a:rPr lang="pt-BR" sz="1000" b="0" i="0" u="none" strike="noStrike" cap="none" dirty="0">
                          <a:solidFill>
                            <a:srgbClr val="000000"/>
                          </a:solidFill>
                          <a:latin typeface="Arial"/>
                          <a:ea typeface="Arial"/>
                          <a:cs typeface="Arial"/>
                          <a:sym typeface="Arial"/>
                        </a:rPr>
                        <a:t>, San Miguel.</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TOLIMA : </a:t>
                      </a:r>
                      <a:r>
                        <a:rPr lang="pt-BR" sz="1000" b="0" i="0" u="none" strike="noStrike" cap="none" dirty="0" err="1">
                          <a:solidFill>
                            <a:srgbClr val="000000"/>
                          </a:solidFill>
                          <a:latin typeface="Arial"/>
                          <a:ea typeface="Arial"/>
                          <a:cs typeface="Arial"/>
                          <a:sym typeface="Arial"/>
                        </a:rPr>
                        <a:t>Armero</a:t>
                      </a:r>
                      <a:r>
                        <a:rPr lang="pt-BR" sz="1000" b="0" i="0" u="none" strike="noStrike" cap="none" dirty="0">
                          <a:solidFill>
                            <a:srgbClr val="000000"/>
                          </a:solidFill>
                          <a:latin typeface="Arial"/>
                          <a:ea typeface="Arial"/>
                          <a:cs typeface="Arial"/>
                          <a:sym typeface="Arial"/>
                        </a:rPr>
                        <a:t>, Ataco, Carmen De </a:t>
                      </a:r>
                      <a:r>
                        <a:rPr lang="pt-BR" sz="1000" b="0" i="0" u="none" strike="noStrike" cap="none" dirty="0" err="1">
                          <a:solidFill>
                            <a:srgbClr val="000000"/>
                          </a:solidFill>
                          <a:latin typeface="Arial"/>
                          <a:ea typeface="Arial"/>
                          <a:cs typeface="Arial"/>
                          <a:sym typeface="Arial"/>
                        </a:rPr>
                        <a:t>Apicalá</a:t>
                      </a:r>
                      <a:r>
                        <a:rPr lang="pt-BR" sz="1000" b="0" i="0" u="none" strike="noStrike" cap="none" dirty="0">
                          <a:solidFill>
                            <a:srgbClr val="000000"/>
                          </a:solidFill>
                          <a:latin typeface="Arial"/>
                          <a:ea typeface="Arial"/>
                          <a:cs typeface="Arial"/>
                          <a:sym typeface="Arial"/>
                        </a:rPr>
                        <a:t>, Chaparral, Dolores, Espinal, </a:t>
                      </a:r>
                      <a:r>
                        <a:rPr lang="pt-BR" sz="1000" b="0" i="0" u="none" strike="noStrike" cap="none" dirty="0" err="1">
                          <a:solidFill>
                            <a:srgbClr val="000000"/>
                          </a:solidFill>
                          <a:latin typeface="Arial"/>
                          <a:ea typeface="Arial"/>
                          <a:cs typeface="Arial"/>
                          <a:sym typeface="Arial"/>
                        </a:rPr>
                        <a:t>Falan</a:t>
                      </a:r>
                      <a:r>
                        <a:rPr lang="pt-BR" sz="1000" b="0" i="0" u="none" strike="noStrike" cap="none" dirty="0">
                          <a:solidFill>
                            <a:srgbClr val="000000"/>
                          </a:solidFill>
                          <a:latin typeface="Arial"/>
                          <a:ea typeface="Arial"/>
                          <a:cs typeface="Arial"/>
                          <a:sym typeface="Arial"/>
                        </a:rPr>
                        <a:t>, Honda, </a:t>
                      </a:r>
                      <a:r>
                        <a:rPr lang="pt-BR" sz="1000" b="0" i="0" u="none" strike="noStrike" cap="none" dirty="0" err="1">
                          <a:solidFill>
                            <a:srgbClr val="000000"/>
                          </a:solidFill>
                          <a:latin typeface="Arial"/>
                          <a:ea typeface="Arial"/>
                          <a:cs typeface="Arial"/>
                          <a:sym typeface="Arial"/>
                        </a:rPr>
                        <a:t>Icononzo</a:t>
                      </a:r>
                      <a:r>
                        <a:rPr lang="pt-BR" sz="1000" b="0" i="0" u="none" strike="noStrike" cap="none" dirty="0">
                          <a:solidFill>
                            <a:srgbClr val="000000"/>
                          </a:solidFill>
                          <a:latin typeface="Arial"/>
                          <a:ea typeface="Arial"/>
                          <a:cs typeface="Arial"/>
                          <a:sym typeface="Arial"/>
                        </a:rPr>
                        <a:t>, Lérida, Líbano, Piedras, </a:t>
                      </a:r>
                      <a:r>
                        <a:rPr lang="pt-BR" sz="1000" b="0" i="0" u="none" strike="noStrike" cap="none" dirty="0" err="1">
                          <a:solidFill>
                            <a:srgbClr val="000000"/>
                          </a:solidFill>
                          <a:latin typeface="Arial"/>
                          <a:ea typeface="Arial"/>
                          <a:cs typeface="Arial"/>
                          <a:sym typeface="Arial"/>
                        </a:rPr>
                        <a:t>Purificación</a:t>
                      </a:r>
                      <a:r>
                        <a:rPr lang="pt-BR" sz="1000" b="0" i="0" u="none" strike="noStrike" cap="none" dirty="0">
                          <a:solidFill>
                            <a:srgbClr val="000000"/>
                          </a:solidFill>
                          <a:latin typeface="Arial"/>
                          <a:ea typeface="Arial"/>
                          <a:cs typeface="Arial"/>
                          <a:sym typeface="Arial"/>
                        </a:rPr>
                        <a:t>, San Sebastián De Mariquita, Villarrica.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pic>
        <p:nvPicPr>
          <p:cNvPr id="157" name="Google Shape;157;p58"/>
          <p:cNvPicPr preferRelativeResize="0"/>
          <p:nvPr/>
        </p:nvPicPr>
        <p:blipFill rotWithShape="1">
          <a:blip r:embed="rId4">
            <a:alphaModFix/>
          </a:blip>
          <a:srcRect/>
          <a:stretch/>
        </p:blipFill>
        <p:spPr>
          <a:xfrm>
            <a:off x="12440533" y="2983953"/>
            <a:ext cx="477952" cy="445047"/>
          </a:xfrm>
          <a:prstGeom prst="rect">
            <a:avLst/>
          </a:prstGeom>
          <a:noFill/>
          <a:ln>
            <a:noFill/>
          </a:ln>
        </p:spPr>
      </p:pic>
      <p:pic>
        <p:nvPicPr>
          <p:cNvPr id="158" name="Google Shape;158;p58"/>
          <p:cNvPicPr preferRelativeResize="0"/>
          <p:nvPr/>
        </p:nvPicPr>
        <p:blipFill rotWithShape="1">
          <a:blip r:embed="rId5">
            <a:alphaModFix/>
          </a:blip>
          <a:srcRect/>
          <a:stretch/>
        </p:blipFill>
        <p:spPr>
          <a:xfrm>
            <a:off x="4238105" y="3470156"/>
            <a:ext cx="484369" cy="446694"/>
          </a:xfrm>
          <a:prstGeom prst="rect">
            <a:avLst/>
          </a:prstGeom>
          <a:noFill/>
          <a:ln>
            <a:noFill/>
          </a:ln>
        </p:spPr>
      </p:pic>
      <p:pic>
        <p:nvPicPr>
          <p:cNvPr id="8" name="Google Shape;137;p24" descr="Recurso 25.png"/>
          <p:cNvPicPr preferRelativeResize="0"/>
          <p:nvPr/>
        </p:nvPicPr>
        <p:blipFill rotWithShape="1">
          <a:blip r:embed="rId6">
            <a:alphaModFix/>
          </a:blip>
          <a:srcRect/>
          <a:stretch/>
        </p:blipFill>
        <p:spPr>
          <a:xfrm>
            <a:off x="13518131" y="5253223"/>
            <a:ext cx="458425" cy="446694"/>
          </a:xfrm>
          <a:prstGeom prst="rect">
            <a:avLst/>
          </a:prstGeom>
          <a:noFill/>
          <a:ln>
            <a:noFill/>
          </a:ln>
        </p:spPr>
      </p:pic>
    </p:spTree>
    <p:extLst>
      <p:ext uri="{BB962C8B-B14F-4D97-AF65-F5344CB8AC3E}">
        <p14:creationId xmlns:p14="http://schemas.microsoft.com/office/powerpoint/2010/main" val="3117844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10" name="Google Shape;186;p59"/>
          <p:cNvGraphicFramePr/>
          <p:nvPr>
            <p:extLst>
              <p:ext uri="{D42A27DB-BD31-4B8C-83A1-F6EECF244321}">
                <p14:modId xmlns:p14="http://schemas.microsoft.com/office/powerpoint/2010/main" val="4031218326"/>
              </p:ext>
            </p:extLst>
          </p:nvPr>
        </p:nvGraphicFramePr>
        <p:xfrm>
          <a:off x="4057455" y="1344311"/>
          <a:ext cx="8001000" cy="1848714"/>
        </p:xfrm>
        <a:graphic>
          <a:graphicData uri="http://schemas.openxmlformats.org/drawingml/2006/table">
            <a:tbl>
              <a:tblPr>
                <a:noFill/>
                <a:tableStyleId>{7637F94A-DA9B-481A-AE38-6A32242EE391}</a:tableStyleId>
              </a:tblPr>
              <a:tblGrid>
                <a:gridCol w="986060">
                  <a:extLst>
                    <a:ext uri="{9D8B030D-6E8A-4147-A177-3AD203B41FA5}">
                      <a16:colId xmlns:a16="http://schemas.microsoft.com/office/drawing/2014/main" val="20000"/>
                    </a:ext>
                  </a:extLst>
                </a:gridCol>
                <a:gridCol w="7014940">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CAUCA : Caldono.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CHOCÓ : Carmen Del Darién, Riosucio, </a:t>
                      </a:r>
                      <a:r>
                        <a:rPr lang="es-ES" sz="1000" b="0" i="0" u="none" strike="noStrike" cap="none" dirty="0" err="1">
                          <a:solidFill>
                            <a:srgbClr val="000000"/>
                          </a:solidFill>
                          <a:latin typeface="Arial"/>
                          <a:ea typeface="Arial"/>
                          <a:cs typeface="Arial"/>
                          <a:sym typeface="Arial"/>
                        </a:rPr>
                        <a:t>Unguía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Aldana, Pupiales.</a:t>
                      </a:r>
                      <a:endParaRPr lang="pt-B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07316098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a:srcRect/>
          <a:stretch/>
        </p:blipFill>
        <p:spPr>
          <a:xfrm>
            <a:off x="518660" y="883844"/>
            <a:ext cx="3406213" cy="5781665"/>
          </a:xfrm>
          <a:prstGeom prst="rect">
            <a:avLst/>
          </a:prstGeom>
          <a:noFill/>
          <a:ln>
            <a:noFill/>
          </a:ln>
        </p:spPr>
      </p:pic>
      <p:pic>
        <p:nvPicPr>
          <p:cNvPr id="192" name="Google Shape;192;p59"/>
          <p:cNvPicPr preferRelativeResize="0"/>
          <p:nvPr/>
        </p:nvPicPr>
        <p:blipFill rotWithShape="1">
          <a:blip r:embed="rId4">
            <a:alphaModFix/>
          </a:blip>
          <a:srcRect/>
          <a:stretch/>
        </p:blipFill>
        <p:spPr>
          <a:xfrm>
            <a:off x="13529718" y="4807126"/>
            <a:ext cx="432854" cy="445047"/>
          </a:xfrm>
          <a:prstGeom prst="rect">
            <a:avLst/>
          </a:prstGeom>
          <a:noFill/>
          <a:ln>
            <a:noFill/>
          </a:ln>
        </p:spPr>
      </p:pic>
      <p:pic>
        <p:nvPicPr>
          <p:cNvPr id="193" name="Google Shape;193;p59"/>
          <p:cNvPicPr preferRelativeResize="0"/>
          <p:nvPr/>
        </p:nvPicPr>
        <p:blipFill rotWithShape="1">
          <a:blip r:embed="rId5">
            <a:alphaModFix/>
          </a:blip>
          <a:srcRect/>
          <a:stretch/>
        </p:blipFill>
        <p:spPr>
          <a:xfrm>
            <a:off x="12614265" y="2647659"/>
            <a:ext cx="451143" cy="445047"/>
          </a:xfrm>
          <a:prstGeom prst="rect">
            <a:avLst/>
          </a:prstGeom>
          <a:noFill/>
          <a:ln>
            <a:noFill/>
          </a:ln>
        </p:spPr>
      </p:pic>
      <p:pic>
        <p:nvPicPr>
          <p:cNvPr id="9" name="Google Shape;158;p58"/>
          <p:cNvPicPr preferRelativeResize="0"/>
          <p:nvPr/>
        </p:nvPicPr>
        <p:blipFill rotWithShape="1">
          <a:blip r:embed="rId6">
            <a:alphaModFix/>
          </a:blip>
          <a:srcRect/>
          <a:stretch/>
        </p:blipFill>
        <p:spPr>
          <a:xfrm>
            <a:off x="4324116" y="2553267"/>
            <a:ext cx="457200" cy="4466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2954113290"/>
              </p:ext>
            </p:extLst>
          </p:nvPr>
        </p:nvGraphicFramePr>
        <p:xfrm>
          <a:off x="5224077" y="1281908"/>
          <a:ext cx="6745419" cy="3921314"/>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Cravo Norte,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Hato Corozal, Paz De Ariporo.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El Calvario, El Castillo, La Macarena, Lejanías, Mesetas, Puerto Lleras, Puerto Rico, San Carlos De Guaroa, San Juan De Arama, San Martín, Uribe.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Fortul, Puerto Rondón.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Maní, Nunchía, Orocué, San Luis De Palenque, Trinidad,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Acacías, Cabuyaro, Cumaral, Fuente De Oro, Granada, Mapiripán, Restrepo, Villavicencio, Vistahermosa.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Saravena.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La Salina, Monterrey, Sabanalarga, Tauramena, Támara.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Cubarral, Puerto Gaitán, San Juanito.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a:srcRect/>
          <a:stretch/>
        </p:blipFill>
        <p:spPr>
          <a:xfrm>
            <a:off x="471389" y="1445709"/>
            <a:ext cx="4650189" cy="4860668"/>
          </a:xfrm>
          <a:prstGeom prst="rect">
            <a:avLst/>
          </a:prstGeom>
          <a:noFill/>
          <a:ln>
            <a:noFill/>
          </a:ln>
        </p:spPr>
      </p:pic>
      <p:pic>
        <p:nvPicPr>
          <p:cNvPr id="203" name="Google Shape;203;p4"/>
          <p:cNvPicPr preferRelativeResize="0"/>
          <p:nvPr/>
        </p:nvPicPr>
        <p:blipFill rotWithShape="1">
          <a:blip r:embed="rId4">
            <a:alphaModFix/>
          </a:blip>
          <a:srcRect/>
          <a:stretch/>
        </p:blipFill>
        <p:spPr>
          <a:xfrm>
            <a:off x="5382076" y="2534549"/>
            <a:ext cx="432854" cy="445047"/>
          </a:xfrm>
          <a:prstGeom prst="rect">
            <a:avLst/>
          </a:prstGeom>
          <a:noFill/>
          <a:ln>
            <a:noFill/>
          </a:ln>
        </p:spPr>
      </p:pic>
      <p:pic>
        <p:nvPicPr>
          <p:cNvPr id="204" name="Google Shape;204;p4"/>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6">
            <a:alphaModFix/>
          </a:blip>
          <a:srcRect/>
          <a:stretch/>
        </p:blipFill>
        <p:spPr>
          <a:xfrm>
            <a:off x="5395449" y="3602818"/>
            <a:ext cx="451143" cy="445047"/>
          </a:xfrm>
          <a:prstGeom prst="rect">
            <a:avLst/>
          </a:prstGeom>
          <a:noFill/>
          <a:ln>
            <a:noFill/>
          </a:ln>
        </p:spPr>
      </p:pic>
      <p:pic>
        <p:nvPicPr>
          <p:cNvPr id="10" name="Google Shape;158;p58"/>
          <p:cNvPicPr preferRelativeResize="0"/>
          <p:nvPr/>
        </p:nvPicPr>
        <p:blipFill rotWithShape="1">
          <a:blip r:embed="rId7">
            <a:alphaModFix/>
          </a:blip>
          <a:srcRect/>
          <a:stretch/>
        </p:blipFill>
        <p:spPr>
          <a:xfrm>
            <a:off x="5389392" y="4502918"/>
            <a:ext cx="457200" cy="4378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1009638469"/>
              </p:ext>
            </p:extLst>
          </p:nvPr>
        </p:nvGraphicFramePr>
        <p:xfrm>
          <a:off x="13547693" y="2808347"/>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a:srcRect/>
          <a:stretch/>
        </p:blipFill>
        <p:spPr>
          <a:xfrm>
            <a:off x="582198" y="1371600"/>
            <a:ext cx="4665609" cy="4876787"/>
          </a:xfrm>
          <a:prstGeom prst="rect">
            <a:avLst/>
          </a:prstGeom>
          <a:noFill/>
          <a:ln>
            <a:noFill/>
          </a:ln>
        </p:spPr>
      </p:pic>
      <p:pic>
        <p:nvPicPr>
          <p:cNvPr id="9" name="Google Shape;204;p4"/>
          <p:cNvPicPr preferRelativeResize="0"/>
          <p:nvPr/>
        </p:nvPicPr>
        <p:blipFill rotWithShape="1">
          <a:blip r:embed="rId4">
            <a:alphaModFix/>
          </a:blip>
          <a:srcRect/>
          <a:stretch/>
        </p:blipFill>
        <p:spPr>
          <a:xfrm>
            <a:off x="13066334" y="5205884"/>
            <a:ext cx="3694496" cy="1042506"/>
          </a:xfrm>
          <a:prstGeom prst="rect">
            <a:avLst/>
          </a:prstGeom>
          <a:noFill/>
          <a:ln>
            <a:noFill/>
          </a:ln>
        </p:spPr>
      </p:pic>
      <p:graphicFrame>
        <p:nvGraphicFramePr>
          <p:cNvPr id="2" name="Google Shape;186;p59">
            <a:extLst>
              <a:ext uri="{FF2B5EF4-FFF2-40B4-BE49-F238E27FC236}">
                <a16:creationId xmlns:a16="http://schemas.microsoft.com/office/drawing/2014/main" id="{D775E923-8C1E-4FD9-BEF7-55486AB6587C}"/>
              </a:ext>
            </a:extLst>
          </p:cNvPr>
          <p:cNvGraphicFramePr/>
          <p:nvPr>
            <p:extLst>
              <p:ext uri="{D42A27DB-BD31-4B8C-83A1-F6EECF244321}">
                <p14:modId xmlns:p14="http://schemas.microsoft.com/office/powerpoint/2010/main" val="2148648961"/>
              </p:ext>
            </p:extLst>
          </p:nvPr>
        </p:nvGraphicFramePr>
        <p:xfrm>
          <a:off x="5224077" y="1281908"/>
          <a:ext cx="6745419" cy="3697428"/>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Florencia, Puerto Rico, San Vicente Del Caguán.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Belén De Los Andaquíes, El Doncello, El </a:t>
                      </a:r>
                      <a:r>
                        <a:rPr lang="es-ES" sz="1000" b="0" i="0" u="none" strike="noStrike" cap="none" dirty="0" err="1">
                          <a:solidFill>
                            <a:srgbClr val="000000"/>
                          </a:solidFill>
                          <a:latin typeface="Arial"/>
                          <a:ea typeface="Arial"/>
                          <a:cs typeface="Arial"/>
                          <a:sym typeface="Arial"/>
                        </a:rPr>
                        <a:t>Paujíl</a:t>
                      </a:r>
                      <a:r>
                        <a:rPr lang="es-ES" sz="1000" b="0" i="0" u="none" strike="noStrike" cap="none" dirty="0">
                          <a:solidFill>
                            <a:srgbClr val="000000"/>
                          </a:solidFill>
                          <a:latin typeface="Arial"/>
                          <a:ea typeface="Arial"/>
                          <a:cs typeface="Arial"/>
                          <a:sym typeface="Arial"/>
                        </a:rPr>
                        <a:t>, Morelia, Solano, Valparaíso.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a:t>
                      </a:r>
                      <a:r>
                        <a:rPr lang="es-ES" sz="1000" b="0" i="0" u="none" strike="noStrike" cap="none" dirty="0" err="1">
                          <a:solidFill>
                            <a:srgbClr val="000000"/>
                          </a:solidFill>
                          <a:latin typeface="Arial"/>
                          <a:ea typeface="Arial"/>
                          <a:cs typeface="Arial"/>
                          <a:sym typeface="Arial"/>
                        </a:rPr>
                        <a:t>Barrancominas</a:t>
                      </a:r>
                      <a:r>
                        <a:rPr lang="es-ES" sz="1000" b="0" i="0" u="none" strike="noStrike" cap="none" dirty="0">
                          <a:solidFill>
                            <a:srgbClr val="000000"/>
                          </a:solidFill>
                          <a:latin typeface="Arial"/>
                          <a:ea typeface="Arial"/>
                          <a:cs typeface="Arial"/>
                          <a:sym typeface="Arial"/>
                        </a:rPr>
                        <a:t>, Cacahual, Inírida, Puerto Colombia, San Felipe.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Calamar, El Retorno, Miraflores, San José Del Guaviare.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AMAZONAS : La Chorrera, Leticia.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Cartagena Del </a:t>
                      </a:r>
                      <a:r>
                        <a:rPr lang="es-ES" sz="1000" b="0" i="0" u="none" strike="noStrike" cap="none" dirty="0" err="1">
                          <a:solidFill>
                            <a:srgbClr val="000000"/>
                          </a:solidFill>
                          <a:latin typeface="Arial"/>
                          <a:ea typeface="Arial"/>
                          <a:cs typeface="Arial"/>
                          <a:sym typeface="Arial"/>
                        </a:rPr>
                        <a:t>Chairá</a:t>
                      </a:r>
                      <a:r>
                        <a:rPr lang="es-ES" sz="1000" b="0" i="0" u="none" strike="noStrike" cap="none" dirty="0">
                          <a:solidFill>
                            <a:srgbClr val="000000"/>
                          </a:solidFill>
                          <a:latin typeface="Arial"/>
                          <a:ea typeface="Arial"/>
                          <a:cs typeface="Arial"/>
                          <a:sym typeface="Arial"/>
                        </a:rPr>
                        <a:t>, La Montañita, Milán, San José Del Fragua.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Morichal.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PUTUMAYO : Puerto Asís, Puerto Caicedo, Puerto Guzmán.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pic>
        <p:nvPicPr>
          <p:cNvPr id="215" name="Google Shape;215;p5" descr="Recurso 25.png"/>
          <p:cNvPicPr preferRelativeResize="0"/>
          <p:nvPr/>
        </p:nvPicPr>
        <p:blipFill rotWithShape="1">
          <a:blip r:embed="rId5">
            <a:alphaModFix/>
          </a:blip>
          <a:srcRect/>
          <a:stretch/>
        </p:blipFill>
        <p:spPr>
          <a:xfrm>
            <a:off x="5424748" y="2448180"/>
            <a:ext cx="432711" cy="446694"/>
          </a:xfrm>
          <a:prstGeom prst="rect">
            <a:avLst/>
          </a:prstGeom>
          <a:noFill/>
          <a:ln>
            <a:noFill/>
          </a:ln>
        </p:spPr>
      </p:pic>
      <p:pic>
        <p:nvPicPr>
          <p:cNvPr id="217" name="Google Shape;217;p5"/>
          <p:cNvPicPr preferRelativeResize="0"/>
          <p:nvPr/>
        </p:nvPicPr>
        <p:blipFill rotWithShape="1">
          <a:blip r:embed="rId6">
            <a:alphaModFix/>
          </a:blip>
          <a:srcRect/>
          <a:stretch/>
        </p:blipFill>
        <p:spPr>
          <a:xfrm>
            <a:off x="5400259" y="4258249"/>
            <a:ext cx="457200" cy="446694"/>
          </a:xfrm>
          <a:prstGeom prst="rect">
            <a:avLst/>
          </a:prstGeom>
          <a:noFill/>
          <a:ln>
            <a:noFill/>
          </a:ln>
        </p:spPr>
      </p:pic>
      <p:pic>
        <p:nvPicPr>
          <p:cNvPr id="218" name="Google Shape;218;p5"/>
          <p:cNvPicPr preferRelativeResize="0"/>
          <p:nvPr/>
        </p:nvPicPr>
        <p:blipFill rotWithShape="1">
          <a:blip r:embed="rId7">
            <a:alphaModFix/>
          </a:blip>
          <a:srcRect/>
          <a:stretch/>
        </p:blipFill>
        <p:spPr>
          <a:xfrm>
            <a:off x="5415531" y="3298534"/>
            <a:ext cx="451143" cy="445047"/>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1609</TotalTime>
  <Words>2026</Words>
  <Application>Microsoft Office PowerPoint</Application>
  <PresentationFormat>Panorámica</PresentationFormat>
  <Paragraphs>139</Paragraphs>
  <Slides>11</Slides>
  <Notes>11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11</vt:i4>
      </vt:variant>
    </vt:vector>
  </HeadingPairs>
  <TitlesOfParts>
    <vt:vector size="18" baseType="lpstr">
      <vt:lpstr>Verdana</vt:lpstr>
      <vt:lpstr>Helvetica Neue</vt:lpstr>
      <vt:lpstr>Arial Narrow</vt:lpstr>
      <vt:lpstr>Arial Black</vt:lpstr>
      <vt:lpstr>Calibri</vt:lpstr>
      <vt:lpstr>Arial</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142</cp:revision>
  <dcterms:created xsi:type="dcterms:W3CDTF">2022-10-19T17:32:46Z</dcterms:created>
  <dcterms:modified xsi:type="dcterms:W3CDTF">2024-02-24T17:50:45Z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