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3" d="100"/>
          <a:sy n="103" d="100"/>
        </p:scale>
        <p:origin x="876"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G:\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G:\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G:\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G:\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G:\Mi%20unidad\OSPA\01.%20Tematicas\04.%20Incendios\01.%20Productos\postmodelo_icv\temporales\orange_icv.jpg" TargetMode="External"/><Relationship Id="rId4" Type="http://schemas.openxmlformats.org/officeDocument/2006/relationships/image" Target="file:///G:\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G:\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G:\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G:\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G:\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G:\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G:\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053</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22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23</a:t>
            </a:r>
            <a:r>
              <a:rPr lang="es-MX" sz="1100" b="1" i="0" u="none" strike="noStrike" cap="none" dirty="0">
                <a:solidFill>
                  <a:srgbClr val="800000"/>
                </a:solidFill>
                <a:latin typeface="Calibri"/>
                <a:ea typeface="Calibri"/>
                <a:cs typeface="Calibri"/>
                <a:sym typeface="Calibri"/>
              </a:rPr>
              <a:t> de febrero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82198" y="1371600"/>
            <a:ext cx="4665611" cy="4876789"/>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905414514"/>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CAQUETÁ : Puerto Rico, Valparaíso.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Florencia, San José Del Fragua.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Inírida.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00259" y="4258249"/>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298534"/>
            <a:ext cx="451143"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Yira Nathalie Fonseca Parga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2"/>
            <a:ext cx="3269263" cy="46232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22 de febrero de 2024| 18:00 HLC</a:t>
            </a:r>
            <a:endParaRPr sz="1200" dirty="0"/>
          </a:p>
        </p:txBody>
      </p:sp>
      <p:pic>
        <p:nvPicPr>
          <p:cNvPr id="125" name="Google Shape;125;p17"/>
          <p:cNvPicPr preferRelativeResize="0"/>
          <p:nvPr/>
        </p:nvPicPr>
        <p:blipFill>
          <a:blip r:embed="rId3" r:link="rId4"/>
          <a:srcRect/>
          <a:stretch>
            <a:fillRect/>
          </a:stretch>
        </p:blipFill>
        <p:spPr>
          <a:xfrm>
            <a:off x="445773" y="1028704"/>
            <a:ext cx="3960221" cy="5600338"/>
          </a:xfrm>
          <a:prstGeom prst="rect">
            <a:avLst/>
          </a:prstGeom>
          <a:noFill/>
          <a:ln>
            <a:noFill/>
          </a:ln>
        </p:spPr>
      </p:pic>
      <p:pic>
        <p:nvPicPr>
          <p:cNvPr id="126" name="Google Shape;126;p17"/>
          <p:cNvPicPr preferRelativeResize="0"/>
          <p:nvPr/>
        </p:nvPicPr>
        <p:blipFill>
          <a:blip r:embed="rId5" r:link="rId6"/>
          <a:srcRect/>
          <a:stretch>
            <a:fillRect/>
          </a:stretch>
        </p:blipFill>
        <p:spPr>
          <a:xfrm>
            <a:off x="4543281" y="2433961"/>
            <a:ext cx="2125234" cy="2313359"/>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srcRect/>
          <a:stretch>
            <a:fillRect/>
          </a:stretch>
        </p:blipFill>
        <p:spPr>
          <a:xfrm>
            <a:off x="6723199" y="2336497"/>
            <a:ext cx="1439495" cy="2366959"/>
          </a:xfrm>
          <a:prstGeom prst="rect">
            <a:avLst/>
          </a:prstGeom>
          <a:noFill/>
          <a:ln>
            <a:noFill/>
          </a:ln>
        </p:spPr>
      </p:pic>
      <p:pic>
        <p:nvPicPr>
          <p:cNvPr id="128" name="Google Shape;128;p17"/>
          <p:cNvPicPr preferRelativeResize="0"/>
          <p:nvPr/>
        </p:nvPicPr>
        <p:blipFill>
          <a:blip r:embed="rId9" r:link="rId10"/>
          <a:srcRect/>
          <a:stretch>
            <a:fillRect/>
          </a:stretch>
        </p:blipFill>
        <p:spPr>
          <a:xfrm>
            <a:off x="8239004" y="2334672"/>
            <a:ext cx="2125234" cy="2808828"/>
          </a:xfrm>
          <a:prstGeom prst="rect">
            <a:avLst/>
          </a:prstGeom>
          <a:noFill/>
          <a:ln>
            <a:noFill/>
          </a:ln>
        </p:spPr>
      </p:pic>
      <p:pic>
        <p:nvPicPr>
          <p:cNvPr id="129" name="Google Shape;129;p17"/>
          <p:cNvPicPr preferRelativeResize="0"/>
          <p:nvPr/>
        </p:nvPicPr>
        <p:blipFill>
          <a:blip r:embed="rId11" r:link="rId12"/>
          <a:srcRect/>
          <a:stretch>
            <a:fillRect/>
          </a:stretch>
        </p:blipFill>
        <p:spPr>
          <a:xfrm>
            <a:off x="10479899" y="2334672"/>
            <a:ext cx="1439495" cy="2808828"/>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314210327"/>
              </p:ext>
            </p:extLst>
          </p:nvPr>
        </p:nvGraphicFramePr>
        <p:xfrm>
          <a:off x="4756677" y="1146175"/>
          <a:ext cx="7435323" cy="42487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BOLÍVAR : Mahates, San Juan Nepomuceno.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CESAR : El Copey, La Paz, Manaure Balcón Del Cesar, San Diego,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MAGDALENA : Ciénaga, Aracataca.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BOLÍVAR : Arjona, El Carmen De Bolívar, El Guamo, María La Baja, San Jacinto.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CESAR : Agustín Codazzi, Becerril, La Jagua De Ibirico, Pueblo Bello.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CÓRDOBA : Momil.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MAGDALENA : Fundación, Santa Marta, San Sebastián De Buenavista.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SUCRE : Chalán,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Morales, San Cristóbal, Simití,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Bosconia, Chiriguaná, Curumaní, González, Río De Oro,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Planeta Rica, San Bernardo Del Viento,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Santa Ana,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31" cy="4757851"/>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61318" y="2236382"/>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42886" y="3303479"/>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1318" y="4544648"/>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59"/>
            <a:ext cx="3449768"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836372627"/>
              </p:ext>
            </p:extLst>
          </p:nvPr>
        </p:nvGraphicFramePr>
        <p:xfrm>
          <a:off x="3949773" y="1553271"/>
          <a:ext cx="8001000" cy="33322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ANTIOQUIA : Buriticá, Ebéjico, Giraldo, Heliconia, Liborina, Medellín, San Andrés De </a:t>
                      </a:r>
                      <a:r>
                        <a:rPr lang="es-MX" sz="1000" b="0" i="0" u="none" strike="noStrike" cap="none" dirty="0" err="1">
                          <a:solidFill>
                            <a:srgbClr val="000000"/>
                          </a:solidFill>
                          <a:latin typeface="Arial"/>
                          <a:ea typeface="Arial"/>
                          <a:cs typeface="Arial"/>
                          <a:sym typeface="Arial"/>
                        </a:rPr>
                        <a:t>Cuerquía</a:t>
                      </a:r>
                      <a:r>
                        <a:rPr lang="es-MX" sz="1000" b="0" i="0" u="none" strike="noStrike" cap="none" dirty="0">
                          <a:solidFill>
                            <a:srgbClr val="000000"/>
                          </a:solidFill>
                          <a:latin typeface="Arial"/>
                          <a:ea typeface="Arial"/>
                          <a:cs typeface="Arial"/>
                          <a:sym typeface="Arial"/>
                        </a:rPr>
                        <a:t>, San Jerónimo, San José De La Montaña, Santa </a:t>
                      </a:r>
                      <a:r>
                        <a:rPr lang="es-MX" sz="1000" b="0" i="0" u="none" strike="noStrike" cap="none" dirty="0" err="1">
                          <a:solidFill>
                            <a:srgbClr val="000000"/>
                          </a:solidFill>
                          <a:latin typeface="Arial"/>
                          <a:ea typeface="Arial"/>
                          <a:cs typeface="Arial"/>
                          <a:sym typeface="Arial"/>
                        </a:rPr>
                        <a:t>Fé</a:t>
                      </a:r>
                      <a:r>
                        <a:rPr lang="es-MX" sz="1000" b="0" i="0" u="none" strike="noStrike" cap="none" dirty="0">
                          <a:solidFill>
                            <a:srgbClr val="000000"/>
                          </a:solidFill>
                          <a:latin typeface="Arial"/>
                          <a:ea typeface="Arial"/>
                          <a:cs typeface="Arial"/>
                          <a:sym typeface="Arial"/>
                        </a:rPr>
                        <a:t> De Antioquia, Sopetrán,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BOYACÁ : Chiscas, </a:t>
                      </a:r>
                      <a:r>
                        <a:rPr lang="es-MX" sz="1000" b="0" i="0" u="none" strike="noStrike" cap="none" dirty="0" err="1">
                          <a:solidFill>
                            <a:srgbClr val="000000"/>
                          </a:solidFill>
                          <a:latin typeface="Arial"/>
                          <a:ea typeface="Arial"/>
                          <a:cs typeface="Arial"/>
                          <a:sym typeface="Arial"/>
                        </a:rPr>
                        <a:t>Covarachía</a:t>
                      </a:r>
                      <a:r>
                        <a:rPr lang="es-MX" sz="1000" b="0" i="0" u="none" strike="noStrike" cap="none" dirty="0">
                          <a:solidFill>
                            <a:srgbClr val="000000"/>
                          </a:solidFill>
                          <a:latin typeface="Arial"/>
                          <a:ea typeface="Arial"/>
                          <a:cs typeface="Arial"/>
                          <a:sym typeface="Arial"/>
                        </a:rPr>
                        <a:t>, El Cocuy, El Espino, Guacamayas, Güicán De La Sierra, La Uvita, </a:t>
                      </a:r>
                      <a:r>
                        <a:rPr lang="es-MX" sz="1000" b="0" i="0" u="none" strike="noStrike" cap="none" dirty="0" err="1">
                          <a:solidFill>
                            <a:srgbClr val="000000"/>
                          </a:solidFill>
                          <a:latin typeface="Arial"/>
                          <a:ea typeface="Arial"/>
                          <a:cs typeface="Arial"/>
                          <a:sym typeface="Arial"/>
                        </a:rPr>
                        <a:t>Panqueba</a:t>
                      </a:r>
                      <a:r>
                        <a:rPr lang="es-MX" sz="1000" b="0" i="0" u="none" strike="noStrike" cap="none" dirty="0">
                          <a:solidFill>
                            <a:srgbClr val="000000"/>
                          </a:solidFill>
                          <a:latin typeface="Arial"/>
                          <a:ea typeface="Arial"/>
                          <a:cs typeface="Arial"/>
                          <a:sym typeface="Arial"/>
                        </a:rPr>
                        <a:t>, Paya, Pisba, Rondón, San Mateo, </a:t>
                      </a:r>
                      <a:r>
                        <a:rPr lang="es-MX" sz="1000" b="0" i="0" u="none" strike="noStrike" cap="none" dirty="0" err="1">
                          <a:solidFill>
                            <a:srgbClr val="000000"/>
                          </a:solidFill>
                          <a:latin typeface="Arial"/>
                          <a:ea typeface="Arial"/>
                          <a:cs typeface="Arial"/>
                          <a:sym typeface="Arial"/>
                        </a:rPr>
                        <a:t>Sativanorte</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Soatá</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Susacón</a:t>
                      </a:r>
                      <a:r>
                        <a:rPr lang="es-MX"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CUNDINAMARCA : Albán, Anapoima, Anolaima, Apulo, Beltrán, Bojacá, Cabrera, Cachipay, Caparrapí, Chaguaní, Cota, Facatativá, Fusagasugá, Gachetá, Girardot, Guaduas, </a:t>
                      </a:r>
                      <a:r>
                        <a:rPr lang="es-MX" sz="1000" b="0" i="0" u="none" strike="noStrike" cap="none" dirty="0" err="1">
                          <a:solidFill>
                            <a:srgbClr val="000000"/>
                          </a:solidFill>
                          <a:latin typeface="Arial"/>
                          <a:ea typeface="Arial"/>
                          <a:cs typeface="Arial"/>
                          <a:sym typeface="Arial"/>
                        </a:rPr>
                        <a:t>Guataquí</a:t>
                      </a:r>
                      <a:r>
                        <a:rPr lang="es-MX" sz="1000" b="0" i="0" u="none" strike="noStrike" cap="none" dirty="0">
                          <a:solidFill>
                            <a:srgbClr val="000000"/>
                          </a:solidFill>
                          <a:latin typeface="Arial"/>
                          <a:ea typeface="Arial"/>
                          <a:cs typeface="Arial"/>
                          <a:sym typeface="Arial"/>
                        </a:rPr>
                        <a:t>, Jerusalén, La Mesa, La Palma, La Peña, La Vega, Madrid, Nimaima, Pacho, Pandi, Pulí, </a:t>
                      </a:r>
                      <a:r>
                        <a:rPr lang="es-MX" sz="1000" b="0" i="0" u="none" strike="noStrike" cap="none" dirty="0" err="1">
                          <a:solidFill>
                            <a:srgbClr val="000000"/>
                          </a:solidFill>
                          <a:latin typeface="Arial"/>
                          <a:ea typeface="Arial"/>
                          <a:cs typeface="Arial"/>
                          <a:sym typeface="Arial"/>
                        </a:rPr>
                        <a:t>Quebradanegra</a:t>
                      </a:r>
                      <a:r>
                        <a:rPr lang="es-MX" sz="1000" b="0" i="0" u="none" strike="noStrike" cap="none" dirty="0">
                          <a:solidFill>
                            <a:srgbClr val="000000"/>
                          </a:solidFill>
                          <a:latin typeface="Arial"/>
                          <a:ea typeface="Arial"/>
                          <a:cs typeface="Arial"/>
                          <a:sym typeface="Arial"/>
                        </a:rPr>
                        <a:t>, Quipile, San Bernardo, San Cayetano, San Francisco, San Juan De Rioseco, Sasaima, Silvania, Tibacuy, Tocaima, Venecia, Vergara, Viotá, Zipacón, Zipaquirá, Útica.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HUILA : Aipe, Algeciras, Baraya, Campoalegre, Neiva, Palermo, Rivera, Tello, Teruel, Tesalia, </a:t>
                      </a:r>
                      <a:r>
                        <a:rPr lang="es-MX" sz="1000" b="0" i="0" u="none" strike="noStrike" cap="none" dirty="0" err="1">
                          <a:solidFill>
                            <a:srgbClr val="000000"/>
                          </a:solidFill>
                          <a:latin typeface="Arial"/>
                          <a:ea typeface="Arial"/>
                          <a:cs typeface="Arial"/>
                          <a:sym typeface="Arial"/>
                        </a:rPr>
                        <a:t>Villavieja</a:t>
                      </a:r>
                      <a:r>
                        <a:rPr lang="es-MX" sz="1000" b="0" i="0" u="none" strike="noStrike" cap="none" dirty="0">
                          <a:solidFill>
                            <a:srgbClr val="000000"/>
                          </a:solidFill>
                          <a:latin typeface="Arial"/>
                          <a:ea typeface="Arial"/>
                          <a:cs typeface="Arial"/>
                          <a:sym typeface="Arial"/>
                        </a:rPr>
                        <a:t>,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NORTE DE SANTANDER : Chinácota, Los Patios.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SANTANDER : Capitanejo, Carcasí, Enciso, Macaravita, Onzaga, San Miguel.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TOLIMA : Alpujarra, Ataco, Carmen De Apicalá, Coello, Cunday, Dolores, Espinal, Falan, Guamo, Honda, Ibagué, Icononzo, Melgar, Ortega, Piedras, Rovira, San Luis, Suárez, Valle De San Juan, Villarrica.</a:t>
                      </a:r>
                      <a:endParaRPr lang="pt-B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5">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159060" y="3524199"/>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59"/>
            <a:ext cx="3449768"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290546214"/>
              </p:ext>
            </p:extLst>
          </p:nvPr>
        </p:nvGraphicFramePr>
        <p:xfrm>
          <a:off x="3968061" y="1575484"/>
          <a:ext cx="8001000" cy="37496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Armenia,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Betulia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Briceño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Caramanta</a:t>
                      </a:r>
                      <a:r>
                        <a:rPr lang="pt-BR" sz="1000" b="0" i="0" u="none" strike="noStrike" cap="none" dirty="0">
                          <a:solidFill>
                            <a:srgbClr val="000000"/>
                          </a:solidFill>
                          <a:latin typeface="Arial"/>
                          <a:ea typeface="Arial"/>
                          <a:cs typeface="Arial"/>
                          <a:sym typeface="Arial"/>
                        </a:rPr>
                        <a:t>, Olaya, Peque,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Valparaíso, </a:t>
                      </a:r>
                      <a:r>
                        <a:rPr lang="pt-BR" sz="1000" b="0" i="0" u="none" strike="noStrike" cap="none" dirty="0" err="1">
                          <a:solidFill>
                            <a:srgbClr val="000000"/>
                          </a:solidFill>
                          <a:latin typeface="Arial"/>
                          <a:ea typeface="Arial"/>
                          <a:cs typeface="Arial"/>
                          <a:sym typeface="Arial"/>
                        </a:rPr>
                        <a:t>Yarumal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Ituango</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Betéitiva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Boavita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Cerinza</a:t>
                      </a:r>
                      <a:r>
                        <a:rPr lang="pt-BR" sz="1000" b="0" i="0" u="none" strike="noStrike" cap="none" dirty="0">
                          <a:solidFill>
                            <a:srgbClr val="000000"/>
                          </a:solidFill>
                          <a:latin typeface="Arial"/>
                          <a:ea typeface="Arial"/>
                          <a:cs typeface="Arial"/>
                          <a:sym typeface="Arial"/>
                        </a:rPr>
                        <a:t>, Chita, Cubará, </a:t>
                      </a:r>
                      <a:r>
                        <a:rPr lang="pt-BR" sz="1000" b="0" i="0" u="none" strike="noStrike" cap="none" dirty="0" err="1">
                          <a:solidFill>
                            <a:srgbClr val="000000"/>
                          </a:solidFill>
                          <a:latin typeface="Arial"/>
                          <a:ea typeface="Arial"/>
                          <a:cs typeface="Arial"/>
                          <a:sym typeface="Arial"/>
                        </a:rPr>
                        <a:t>Cómbita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Duitama</a:t>
                      </a:r>
                      <a:r>
                        <a:rPr lang="pt-BR" sz="1000" b="0" i="0" u="none" strike="noStrike" cap="none" dirty="0">
                          <a:solidFill>
                            <a:srgbClr val="000000"/>
                          </a:solidFill>
                          <a:latin typeface="Arial"/>
                          <a:ea typeface="Arial"/>
                          <a:cs typeface="Arial"/>
                          <a:sym typeface="Arial"/>
                        </a:rPr>
                        <a:t>, Floresta, </a:t>
                      </a:r>
                      <a:r>
                        <a:rPr lang="pt-BR" sz="1000" b="0" i="0" u="none" strike="noStrike" cap="none" dirty="0" err="1">
                          <a:solidFill>
                            <a:srgbClr val="000000"/>
                          </a:solidFill>
                          <a:latin typeface="Arial"/>
                          <a:ea typeface="Arial"/>
                          <a:cs typeface="Arial"/>
                          <a:sym typeface="Arial"/>
                        </a:rPr>
                        <a:t>Gámeza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Mongua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Nobsa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Santa Rosa De Viterbo, </a:t>
                      </a:r>
                      <a:r>
                        <a:rPr lang="pt-BR" sz="1000" b="0" i="0" u="none" strike="noStrike" cap="none" dirty="0" err="1">
                          <a:solidFill>
                            <a:srgbClr val="000000"/>
                          </a:solidFill>
                          <a:latin typeface="Arial"/>
                          <a:ea typeface="Arial"/>
                          <a:cs typeface="Arial"/>
                          <a:sym typeface="Arial"/>
                        </a:rPr>
                        <a:t>Sotaquirá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Sáchica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Tipacoque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Aquitania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Labranzagrande</a:t>
                      </a:r>
                      <a:r>
                        <a:rPr lang="pt-BR" sz="1000" b="0" i="0" u="none" strike="noStrike" cap="none" dirty="0">
                          <a:solidFill>
                            <a:srgbClr val="000000"/>
                          </a:solidFill>
                          <a:latin typeface="Arial"/>
                          <a:ea typeface="Arial"/>
                          <a:cs typeface="Arial"/>
                          <a:sym typeface="Arial"/>
                        </a:rPr>
                        <a:t>, Nuevo Colón.</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Agua De Dios, </a:t>
                      </a:r>
                      <a:r>
                        <a:rPr lang="pt-BR" sz="1000" b="0" i="0" u="none" strike="noStrike" cap="none" dirty="0" err="1">
                          <a:solidFill>
                            <a:srgbClr val="000000"/>
                          </a:solidFill>
                          <a:latin typeface="Arial"/>
                          <a:ea typeface="Arial"/>
                          <a:cs typeface="Arial"/>
                          <a:sym typeface="Arial"/>
                        </a:rPr>
                        <a:t>Arbeláez</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Cajicá</a:t>
                      </a:r>
                      <a:r>
                        <a:rPr lang="pt-BR" sz="1000" b="0" i="0" u="none" strike="noStrike" cap="none" dirty="0">
                          <a:solidFill>
                            <a:srgbClr val="000000"/>
                          </a:solidFill>
                          <a:latin typeface="Arial"/>
                          <a:ea typeface="Arial"/>
                          <a:cs typeface="Arial"/>
                          <a:sym typeface="Arial"/>
                        </a:rPr>
                        <a:t>, Carmen De </a:t>
                      </a:r>
                      <a:r>
                        <a:rPr lang="pt-BR" sz="1000" b="0" i="0" u="none" strike="noStrike" cap="none" dirty="0" err="1">
                          <a:solidFill>
                            <a:srgbClr val="000000"/>
                          </a:solidFill>
                          <a:latin typeface="Arial"/>
                          <a:ea typeface="Arial"/>
                          <a:cs typeface="Arial"/>
                          <a:sym typeface="Arial"/>
                        </a:rPr>
                        <a:t>Carupa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Cogua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Cucunubá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Cáqueza</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Colegio</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Peñón</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Rosal</a:t>
                      </a:r>
                      <a:r>
                        <a:rPr lang="pt-BR" sz="1000" b="0" i="0" u="none" strike="noStrike" cap="none" dirty="0">
                          <a:solidFill>
                            <a:srgbClr val="000000"/>
                          </a:solidFill>
                          <a:latin typeface="Arial"/>
                          <a:ea typeface="Arial"/>
                          <a:cs typeface="Arial"/>
                          <a:sym typeface="Arial"/>
                        </a:rPr>
                        <a:t>, Fosca, Guasca, </a:t>
                      </a:r>
                      <a:r>
                        <a:rPr lang="pt-BR" sz="1000" b="0" i="0" u="none" strike="noStrike" cap="none" dirty="0" err="1">
                          <a:solidFill>
                            <a:srgbClr val="000000"/>
                          </a:solidFill>
                          <a:latin typeface="Arial"/>
                          <a:ea typeface="Arial"/>
                          <a:cs typeface="Arial"/>
                          <a:sym typeface="Arial"/>
                        </a:rPr>
                        <a:t>Guatavita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Guayabal</a:t>
                      </a:r>
                      <a:r>
                        <a:rPr lang="pt-BR" sz="1000" b="0" i="0" u="none" strike="noStrike" cap="none" dirty="0">
                          <a:solidFill>
                            <a:srgbClr val="000000"/>
                          </a:solidFill>
                          <a:latin typeface="Arial"/>
                          <a:ea typeface="Arial"/>
                          <a:cs typeface="Arial"/>
                          <a:sym typeface="Arial"/>
                        </a:rPr>
                        <a:t> De </a:t>
                      </a:r>
                      <a:r>
                        <a:rPr lang="pt-BR" sz="1000" b="0" i="0" u="none" strike="noStrike" cap="none" dirty="0" err="1">
                          <a:solidFill>
                            <a:srgbClr val="000000"/>
                          </a:solidFill>
                          <a:latin typeface="Arial"/>
                          <a:ea typeface="Arial"/>
                          <a:cs typeface="Arial"/>
                          <a:sym typeface="Arial"/>
                        </a:rPr>
                        <a:t>Síquima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Junín</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Calera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Lenguazaque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Nariño</a:t>
                      </a:r>
                      <a:r>
                        <a:rPr lang="pt-BR" sz="1000" b="0" i="0" u="none" strike="noStrike" cap="none" dirty="0">
                          <a:solidFill>
                            <a:srgbClr val="000000"/>
                          </a:solidFill>
                          <a:latin typeface="Arial"/>
                          <a:ea typeface="Arial"/>
                          <a:cs typeface="Arial"/>
                          <a:sym typeface="Arial"/>
                        </a:rPr>
                        <a:t>, Nilo, </a:t>
                      </a:r>
                      <a:r>
                        <a:rPr lang="pt-BR" sz="1000" b="0" i="0" u="none" strike="noStrike" cap="none" dirty="0" err="1">
                          <a:solidFill>
                            <a:srgbClr val="000000"/>
                          </a:solidFill>
                          <a:latin typeface="Arial"/>
                          <a:ea typeface="Arial"/>
                          <a:cs typeface="Arial"/>
                          <a:sym typeface="Arial"/>
                        </a:rPr>
                        <a:t>Quetame</a:t>
                      </a:r>
                      <a:r>
                        <a:rPr lang="pt-BR" sz="1000" b="0" i="0" u="none" strike="noStrike" cap="none" dirty="0">
                          <a:solidFill>
                            <a:srgbClr val="000000"/>
                          </a:solidFill>
                          <a:latin typeface="Arial"/>
                          <a:ea typeface="Arial"/>
                          <a:cs typeface="Arial"/>
                          <a:sym typeface="Arial"/>
                        </a:rPr>
                        <a:t>, Ricaurte, San </a:t>
                      </a:r>
                      <a:r>
                        <a:rPr lang="pt-BR" sz="1000" b="0" i="0" u="none" strike="noStrike" cap="none" dirty="0" err="1">
                          <a:solidFill>
                            <a:srgbClr val="000000"/>
                          </a:solidFill>
                          <a:latin typeface="Arial"/>
                          <a:ea typeface="Arial"/>
                          <a:cs typeface="Arial"/>
                          <a:sym typeface="Arial"/>
                        </a:rPr>
                        <a:t>Antonio</a:t>
                      </a:r>
                      <a:r>
                        <a:rPr lang="pt-BR" sz="1000" b="0" i="0" u="none" strike="noStrike" cap="none" dirty="0">
                          <a:solidFill>
                            <a:srgbClr val="000000"/>
                          </a:solidFill>
                          <a:latin typeface="Arial"/>
                          <a:ea typeface="Arial"/>
                          <a:cs typeface="Arial"/>
                          <a:sym typeface="Arial"/>
                        </a:rPr>
                        <a:t> Del </a:t>
                      </a:r>
                      <a:r>
                        <a:rPr lang="pt-BR" sz="1000" b="0" i="0" u="none" strike="noStrike" cap="none" dirty="0" err="1">
                          <a:solidFill>
                            <a:srgbClr val="000000"/>
                          </a:solidFill>
                          <a:latin typeface="Arial"/>
                          <a:ea typeface="Arial"/>
                          <a:cs typeface="Arial"/>
                          <a:sym typeface="Arial"/>
                        </a:rPr>
                        <a:t>Tequendama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Soacha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Subachoque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Supatá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Sutatausa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Ubaque</a:t>
                      </a:r>
                      <a:r>
                        <a:rPr lang="pt-BR" sz="1000" b="0" i="0" u="none" strike="noStrike" cap="none" dirty="0">
                          <a:solidFill>
                            <a:srgbClr val="000000"/>
                          </a:solidFill>
                          <a:latin typeface="Arial"/>
                          <a:ea typeface="Arial"/>
                          <a:cs typeface="Arial"/>
                          <a:sym typeface="Arial"/>
                        </a:rPr>
                        <a:t>, Villa De San Diego De </a:t>
                      </a:r>
                      <a:r>
                        <a:rPr lang="pt-BR" sz="1000" b="0" i="0" u="none" strike="noStrike" cap="none" dirty="0" err="1">
                          <a:solidFill>
                            <a:srgbClr val="000000"/>
                          </a:solidFill>
                          <a:latin typeface="Arial"/>
                          <a:ea typeface="Arial"/>
                          <a:cs typeface="Arial"/>
                          <a:sym typeface="Arial"/>
                        </a:rPr>
                        <a:t>Ubaté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Villagómez</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Villeta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Yacopí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Suesca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Agrado, Gigante, </a:t>
                      </a:r>
                      <a:r>
                        <a:rPr lang="pt-BR" sz="1000" b="0" i="0" u="none" strike="noStrike" cap="none" dirty="0" err="1">
                          <a:solidFill>
                            <a:srgbClr val="000000"/>
                          </a:solidFill>
                          <a:latin typeface="Arial"/>
                          <a:ea typeface="Arial"/>
                          <a:cs typeface="Arial"/>
                          <a:sym typeface="Arial"/>
                        </a:rPr>
                        <a:t>Colombia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Hobo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Paicol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Timaná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Chitagá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Convención</a:t>
                      </a:r>
                      <a:r>
                        <a:rPr lang="pt-BR" sz="1000" b="0" i="0" u="none" strike="noStrike" cap="none" dirty="0">
                          <a:solidFill>
                            <a:srgbClr val="000000"/>
                          </a:solidFill>
                          <a:latin typeface="Arial"/>
                          <a:ea typeface="Arial"/>
                          <a:cs typeface="Arial"/>
                          <a:sym typeface="Arial"/>
                        </a:rPr>
                        <a:t>, El Carmen, El </a:t>
                      </a:r>
                      <a:r>
                        <a:rPr lang="pt-BR" sz="1000" b="0" i="0" u="none" strike="noStrike" cap="none" dirty="0" err="1">
                          <a:solidFill>
                            <a:srgbClr val="000000"/>
                          </a:solidFill>
                          <a:latin typeface="Arial"/>
                          <a:ea typeface="Arial"/>
                          <a:cs typeface="Arial"/>
                          <a:sym typeface="Arial"/>
                        </a:rPr>
                        <a:t>Tarra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Hacarí</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Playa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Mutiscua</a:t>
                      </a:r>
                      <a:r>
                        <a:rPr lang="pt-BR" sz="1000" b="0" i="0" u="none" strike="noStrike" cap="none" dirty="0">
                          <a:solidFill>
                            <a:srgbClr val="000000"/>
                          </a:solidFill>
                          <a:latin typeface="Arial"/>
                          <a:ea typeface="Arial"/>
                          <a:cs typeface="Arial"/>
                          <a:sym typeface="Arial"/>
                        </a:rPr>
                        <a:t>, Pamplona, San Calixto, Silos, </a:t>
                      </a:r>
                      <a:r>
                        <a:rPr lang="pt-BR" sz="1000" b="0" i="0" u="none" strike="noStrike" cap="none" dirty="0" err="1">
                          <a:solidFill>
                            <a:srgbClr val="000000"/>
                          </a:solidFill>
                          <a:latin typeface="Arial"/>
                          <a:ea typeface="Arial"/>
                          <a:cs typeface="Arial"/>
                          <a:sym typeface="Arial"/>
                        </a:rPr>
                        <a:t>Teorama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Tibú</a:t>
                      </a:r>
                      <a:r>
                        <a:rPr lang="pt-BR" sz="1000" b="0" i="0" u="none" strike="noStrike" cap="none" dirty="0">
                          <a:solidFill>
                            <a:srgbClr val="000000"/>
                          </a:solidFill>
                          <a:latin typeface="Arial"/>
                          <a:ea typeface="Arial"/>
                          <a:cs typeface="Arial"/>
                          <a:sym typeface="Arial"/>
                        </a:rPr>
                        <a:t>, Villa Caro, Villa Del Rosario, </a:t>
                      </a:r>
                      <a:r>
                        <a:rPr lang="pt-BR" sz="1000" b="0" i="0" u="none" strike="noStrike" cap="none" dirty="0" err="1">
                          <a:solidFill>
                            <a:srgbClr val="000000"/>
                          </a:solidFill>
                          <a:latin typeface="Arial"/>
                          <a:ea typeface="Arial"/>
                          <a:cs typeface="Arial"/>
                          <a:sym typeface="Arial"/>
                        </a:rPr>
                        <a:t>Ábrego</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Concepción, </a:t>
                      </a:r>
                      <a:r>
                        <a:rPr lang="pt-BR" sz="1000" b="0" i="0" u="none" strike="noStrike" cap="none" dirty="0" err="1">
                          <a:solidFill>
                            <a:srgbClr val="000000"/>
                          </a:solidFill>
                          <a:latin typeface="Arial"/>
                          <a:ea typeface="Arial"/>
                          <a:cs typeface="Arial"/>
                          <a:sym typeface="Arial"/>
                        </a:rPr>
                        <a:t>Curití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Mogotes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Molagavita</a:t>
                      </a:r>
                      <a:r>
                        <a:rPr lang="pt-BR" sz="1000" b="0" i="0" u="none" strike="noStrike" cap="none" dirty="0">
                          <a:solidFill>
                            <a:srgbClr val="000000"/>
                          </a:solidFill>
                          <a:latin typeface="Arial"/>
                          <a:ea typeface="Arial"/>
                          <a:cs typeface="Arial"/>
                          <a:sym typeface="Arial"/>
                        </a:rPr>
                        <a:t>, Málaga, San Andrés, San Joaquín, San José De Miranda, Vetas.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Alvarado,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Chaparral, </a:t>
                      </a:r>
                      <a:r>
                        <a:rPr lang="pt-BR" sz="1000" b="0" i="0" u="none" strike="noStrike" cap="none" dirty="0" err="1">
                          <a:solidFill>
                            <a:srgbClr val="000000"/>
                          </a:solidFill>
                          <a:latin typeface="Arial"/>
                          <a:ea typeface="Arial"/>
                          <a:cs typeface="Arial"/>
                          <a:sym typeface="Arial"/>
                        </a:rPr>
                        <a:t>Coyaima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Flandes</a:t>
                      </a:r>
                      <a:r>
                        <a:rPr lang="pt-BR" sz="1000" b="0" i="0" u="none" strike="noStrike" cap="none" dirty="0">
                          <a:solidFill>
                            <a:srgbClr val="000000"/>
                          </a:solidFill>
                          <a:latin typeface="Arial"/>
                          <a:ea typeface="Arial"/>
                          <a:cs typeface="Arial"/>
                          <a:sym typeface="Arial"/>
                        </a:rPr>
                        <a:t>, Fresno, Lérida, </a:t>
                      </a:r>
                      <a:r>
                        <a:rPr lang="pt-BR" sz="1000" b="0" i="0" u="none" strike="noStrike" cap="none" dirty="0" err="1">
                          <a:solidFill>
                            <a:srgbClr val="000000"/>
                          </a:solidFill>
                          <a:latin typeface="Arial"/>
                          <a:ea typeface="Arial"/>
                          <a:cs typeface="Arial"/>
                          <a:sym typeface="Arial"/>
                        </a:rPr>
                        <a:t>Natagaima</a:t>
                      </a:r>
                      <a:r>
                        <a:rPr lang="pt-BR" sz="1000" b="0" i="0" u="none" strike="noStrike" cap="none" dirty="0">
                          <a:solidFill>
                            <a:srgbClr val="000000"/>
                          </a:solidFill>
                          <a:latin typeface="Arial"/>
                          <a:ea typeface="Arial"/>
                          <a:cs typeface="Arial"/>
                          <a:sym typeface="Arial"/>
                        </a:rPr>
                        <a:t>, Prado,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Rioblanco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Antonio</a:t>
                      </a:r>
                      <a:r>
                        <a:rPr lang="pt-BR" sz="1000" b="0" i="0" u="none" strike="noStrike" cap="none" dirty="0">
                          <a:solidFill>
                            <a:srgbClr val="000000"/>
                          </a:solidFill>
                          <a:latin typeface="Arial"/>
                          <a:ea typeface="Arial"/>
                          <a:cs typeface="Arial"/>
                          <a:sym typeface="Arial"/>
                        </a:rPr>
                        <a:t>, San Sebastián De Mariquita, </a:t>
                      </a:r>
                      <a:r>
                        <a:rPr lang="pt-BR" sz="1000" b="0" i="0" u="none" strike="noStrike" cap="none" dirty="0" err="1">
                          <a:solidFill>
                            <a:srgbClr val="000000"/>
                          </a:solidFill>
                          <a:latin typeface="Arial"/>
                          <a:ea typeface="Arial"/>
                          <a:cs typeface="Arial"/>
                          <a:sym typeface="Arial"/>
                        </a:rPr>
                        <a:t>Venadillo</a:t>
                      </a:r>
                      <a:r>
                        <a:rPr lang="pt-BR" sz="1000" b="0" i="0" u="none" strike="noStrike" cap="none" dirty="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4254476" y="3671417"/>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59"/>
            <a:ext cx="3449768"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496750531"/>
              </p:ext>
            </p:extLst>
          </p:nvPr>
        </p:nvGraphicFramePr>
        <p:xfrm>
          <a:off x="3970565" y="1657433"/>
          <a:ext cx="8001000" cy="3179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ANTIOQUIA : Abriaquí, Amalfi, Barbosa, Belmira, Caicedo, Carolina, Cañasgordas, Chigorodó, Concepción, Concordia, Copacabana, </a:t>
                      </a:r>
                      <a:r>
                        <a:rPr lang="es-MX" sz="1000" b="0" i="0" u="none" strike="noStrike" cap="none" dirty="0" err="1">
                          <a:solidFill>
                            <a:srgbClr val="000000"/>
                          </a:solidFill>
                          <a:latin typeface="Arial"/>
                          <a:ea typeface="Arial"/>
                          <a:cs typeface="Arial"/>
                          <a:sym typeface="Arial"/>
                        </a:rPr>
                        <a:t>Donmatías</a:t>
                      </a:r>
                      <a:r>
                        <a:rPr lang="es-MX" sz="1000" b="0" i="0" u="none" strike="noStrike" cap="none" dirty="0">
                          <a:solidFill>
                            <a:srgbClr val="000000"/>
                          </a:solidFill>
                          <a:latin typeface="Arial"/>
                          <a:ea typeface="Arial"/>
                          <a:cs typeface="Arial"/>
                          <a:sym typeface="Arial"/>
                        </a:rPr>
                        <a:t>, Entrerríos, Fredonia, Girardota, Guadalupe, Guarne, Gómez Plata, Murindó, San Pedro De Los Milagros, Santa Bárbara, Santa Rosa De Osos, Titiribí, Támesis, </a:t>
                      </a:r>
                      <a:r>
                        <a:rPr lang="es-MX" sz="1000" b="0" i="0" u="none" strike="noStrike" cap="none" dirty="0" err="1">
                          <a:solidFill>
                            <a:srgbClr val="000000"/>
                          </a:solidFill>
                          <a:latin typeface="Arial"/>
                          <a:ea typeface="Arial"/>
                          <a:cs typeface="Arial"/>
                          <a:sym typeface="Arial"/>
                        </a:rPr>
                        <a:t>Uramita</a:t>
                      </a:r>
                      <a:r>
                        <a:rPr lang="es-MX" sz="1000" b="0" i="0" u="none" strike="noStrike" cap="none" dirty="0">
                          <a:solidFill>
                            <a:srgbClr val="000000"/>
                          </a:solidFill>
                          <a:latin typeface="Arial"/>
                          <a:ea typeface="Arial"/>
                          <a:cs typeface="Arial"/>
                          <a:sym typeface="Arial"/>
                        </a:rPr>
                        <a:t>, Yolombó.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BOYACÁ : Belén, Chiquinquirá, </a:t>
                      </a:r>
                      <a:r>
                        <a:rPr lang="es-MX" sz="1000" b="0" i="0" u="none" strike="noStrike" cap="none" dirty="0" err="1">
                          <a:solidFill>
                            <a:srgbClr val="000000"/>
                          </a:solidFill>
                          <a:latin typeface="Arial"/>
                          <a:ea typeface="Arial"/>
                          <a:cs typeface="Arial"/>
                          <a:sym typeface="Arial"/>
                        </a:rPr>
                        <a:t>Chitaraque</a:t>
                      </a:r>
                      <a:r>
                        <a:rPr lang="es-MX" sz="1000" b="0" i="0" u="none" strike="noStrike" cap="none" dirty="0">
                          <a:solidFill>
                            <a:srgbClr val="000000"/>
                          </a:solidFill>
                          <a:latin typeface="Arial"/>
                          <a:ea typeface="Arial"/>
                          <a:cs typeface="Arial"/>
                          <a:sym typeface="Arial"/>
                        </a:rPr>
                        <a:t>, Chíquiza, </a:t>
                      </a:r>
                      <a:r>
                        <a:rPr lang="es-MX" sz="1000" b="0" i="0" u="none" strike="noStrike" cap="none" dirty="0" err="1">
                          <a:solidFill>
                            <a:srgbClr val="000000"/>
                          </a:solidFill>
                          <a:latin typeface="Arial"/>
                          <a:ea typeface="Arial"/>
                          <a:cs typeface="Arial"/>
                          <a:sym typeface="Arial"/>
                        </a:rPr>
                        <a:t>Coper</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Maripí</a:t>
                      </a:r>
                      <a:r>
                        <a:rPr lang="es-MX" sz="1000" b="0" i="0" u="none" strike="noStrike" cap="none" dirty="0">
                          <a:solidFill>
                            <a:srgbClr val="000000"/>
                          </a:solidFill>
                          <a:latin typeface="Arial"/>
                          <a:ea typeface="Arial"/>
                          <a:cs typeface="Arial"/>
                          <a:sym typeface="Arial"/>
                        </a:rPr>
                        <a:t>, Pesca, Puerto Boyacá, Ráquira, </a:t>
                      </a:r>
                      <a:r>
                        <a:rPr lang="es-MX" sz="1000" b="0" i="0" u="none" strike="noStrike" cap="none" dirty="0" err="1">
                          <a:solidFill>
                            <a:srgbClr val="000000"/>
                          </a:solidFill>
                          <a:latin typeface="Arial"/>
                          <a:ea typeface="Arial"/>
                          <a:cs typeface="Arial"/>
                          <a:sym typeface="Arial"/>
                        </a:rPr>
                        <a:t>Saboyá</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Samaca</a:t>
                      </a:r>
                      <a:r>
                        <a:rPr lang="es-MX" sz="1000" b="0" i="0" u="none" strike="noStrike" cap="none" dirty="0">
                          <a:solidFill>
                            <a:srgbClr val="000000"/>
                          </a:solidFill>
                          <a:latin typeface="Arial"/>
                          <a:ea typeface="Arial"/>
                          <a:cs typeface="Arial"/>
                          <a:sym typeface="Arial"/>
                        </a:rPr>
                        <a:t>, San Miguel De Sema, Santa Sofía, </a:t>
                      </a:r>
                      <a:r>
                        <a:rPr lang="es-MX" sz="1000" b="0" i="0" u="none" strike="noStrike" cap="none" dirty="0" err="1">
                          <a:solidFill>
                            <a:srgbClr val="000000"/>
                          </a:solidFill>
                          <a:latin typeface="Arial"/>
                          <a:ea typeface="Arial"/>
                          <a:cs typeface="Arial"/>
                          <a:sym typeface="Arial"/>
                        </a:rPr>
                        <a:t>Sativasur</a:t>
                      </a:r>
                      <a:r>
                        <a:rPr lang="es-MX" sz="1000" b="0" i="0" u="none" strike="noStrike" cap="none" dirty="0">
                          <a:solidFill>
                            <a:srgbClr val="000000"/>
                          </a:solidFill>
                          <a:latin typeface="Arial"/>
                          <a:ea typeface="Arial"/>
                          <a:cs typeface="Arial"/>
                          <a:sym typeface="Arial"/>
                        </a:rPr>
                        <a:t>, Socha, Socotá, </a:t>
                      </a:r>
                      <a:r>
                        <a:rPr lang="es-MX" sz="1000" b="0" i="0" u="none" strike="noStrike" cap="none" dirty="0" err="1">
                          <a:solidFill>
                            <a:srgbClr val="000000"/>
                          </a:solidFill>
                          <a:latin typeface="Arial"/>
                          <a:ea typeface="Arial"/>
                          <a:cs typeface="Arial"/>
                          <a:sym typeface="Arial"/>
                        </a:rPr>
                        <a:t>Sutamarchán</a:t>
                      </a:r>
                      <a:r>
                        <a:rPr lang="es-MX" sz="1000" b="0" i="0" u="none" strike="noStrike" cap="none" dirty="0">
                          <a:solidFill>
                            <a:srgbClr val="000000"/>
                          </a:solidFill>
                          <a:latin typeface="Arial"/>
                          <a:ea typeface="Arial"/>
                          <a:cs typeface="Arial"/>
                          <a:sym typeface="Arial"/>
                        </a:rPr>
                        <a:t>, Tasco, Tinjacá, </a:t>
                      </a:r>
                      <a:r>
                        <a:rPr lang="es-MX" sz="1000" b="0" i="0" u="none" strike="noStrike" cap="none" dirty="0" err="1">
                          <a:solidFill>
                            <a:srgbClr val="000000"/>
                          </a:solidFill>
                          <a:latin typeface="Arial"/>
                          <a:ea typeface="Arial"/>
                          <a:cs typeface="Arial"/>
                          <a:sym typeface="Arial"/>
                        </a:rPr>
                        <a:t>Togüí</a:t>
                      </a:r>
                      <a:r>
                        <a:rPr lang="es-MX" sz="1000" b="0" i="0" u="none" strike="noStrike" cap="none" dirty="0">
                          <a:solidFill>
                            <a:srgbClr val="000000"/>
                          </a:solidFill>
                          <a:latin typeface="Arial"/>
                          <a:ea typeface="Arial"/>
                          <a:cs typeface="Arial"/>
                          <a:sym typeface="Arial"/>
                        </a:rPr>
                        <a:t>,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CALDAS : Marmato, Salamina.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CUNDINAMARCA : </a:t>
                      </a:r>
                      <a:r>
                        <a:rPr lang="es-MX" sz="1000" b="0" i="0" u="none" strike="noStrike" cap="none" dirty="0" err="1">
                          <a:solidFill>
                            <a:srgbClr val="000000"/>
                          </a:solidFill>
                          <a:latin typeface="Arial"/>
                          <a:ea typeface="Arial"/>
                          <a:cs typeface="Arial"/>
                          <a:sym typeface="Arial"/>
                        </a:rPr>
                        <a:t>Bituima</a:t>
                      </a:r>
                      <a:r>
                        <a:rPr lang="es-MX" sz="1000" b="0" i="0" u="none" strike="noStrike" cap="none" dirty="0">
                          <a:solidFill>
                            <a:srgbClr val="000000"/>
                          </a:solidFill>
                          <a:latin typeface="Arial"/>
                          <a:ea typeface="Arial"/>
                          <a:cs typeface="Arial"/>
                          <a:sym typeface="Arial"/>
                        </a:rPr>
                        <a:t>, Chipaque, Choachí, Funza, Fómeque, Fúquene, Granada, Guachetá, Machetá, Manta, Mosquera, Nocaima, Pasca, Puerto Salgar, Sibaté, Simijaca, Susa, Tabio, Topaipí, Une, Vianí.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HUILA : Garzón, Santa María.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NORTE DE SANTANDER : Arboledas, Bochalema, </a:t>
                      </a:r>
                      <a:r>
                        <a:rPr lang="es-MX" sz="1000" b="0" i="0" u="none" strike="noStrike" cap="none" dirty="0" err="1">
                          <a:solidFill>
                            <a:srgbClr val="000000"/>
                          </a:solidFill>
                          <a:latin typeface="Arial"/>
                          <a:ea typeface="Arial"/>
                          <a:cs typeface="Arial"/>
                          <a:sym typeface="Arial"/>
                        </a:rPr>
                        <a:t>Bucarasica</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Cucutilla</a:t>
                      </a:r>
                      <a:r>
                        <a:rPr lang="es-MX" sz="1000" b="0" i="0" u="none" strike="noStrike" cap="none" dirty="0">
                          <a:solidFill>
                            <a:srgbClr val="000000"/>
                          </a:solidFill>
                          <a:latin typeface="Arial"/>
                          <a:ea typeface="Arial"/>
                          <a:cs typeface="Arial"/>
                          <a:sym typeface="Arial"/>
                        </a:rPr>
                        <a:t>, Durania, El Zulia, Gramalote, Herrán, La Esperanza, </a:t>
                      </a:r>
                      <a:r>
                        <a:rPr lang="es-MX" sz="1000" b="0" i="0" u="none" strike="noStrike" cap="none" dirty="0" err="1">
                          <a:solidFill>
                            <a:srgbClr val="000000"/>
                          </a:solidFill>
                          <a:latin typeface="Arial"/>
                          <a:ea typeface="Arial"/>
                          <a:cs typeface="Arial"/>
                          <a:sym typeface="Arial"/>
                        </a:rPr>
                        <a:t>Labateca</a:t>
                      </a:r>
                      <a:r>
                        <a:rPr lang="es-MX" sz="1000" b="0" i="0" u="none" strike="noStrike" cap="none" dirty="0">
                          <a:solidFill>
                            <a:srgbClr val="000000"/>
                          </a:solidFill>
                          <a:latin typeface="Arial"/>
                          <a:ea typeface="Arial"/>
                          <a:cs typeface="Arial"/>
                          <a:sym typeface="Arial"/>
                        </a:rPr>
                        <a:t>, Ocaña, Pamplonita, </a:t>
                      </a:r>
                      <a:r>
                        <a:rPr lang="es-MX" sz="1000" b="0" i="0" u="none" strike="noStrike" cap="none" dirty="0" err="1">
                          <a:solidFill>
                            <a:srgbClr val="000000"/>
                          </a:solidFill>
                          <a:latin typeface="Arial"/>
                          <a:ea typeface="Arial"/>
                          <a:cs typeface="Arial"/>
                          <a:sym typeface="Arial"/>
                        </a:rPr>
                        <a:t>Ragonvalia</a:t>
                      </a:r>
                      <a:r>
                        <a:rPr lang="es-MX" sz="1000" b="0" i="0" u="none" strike="noStrike" cap="none" dirty="0">
                          <a:solidFill>
                            <a:srgbClr val="000000"/>
                          </a:solidFill>
                          <a:latin typeface="Arial"/>
                          <a:ea typeface="Arial"/>
                          <a:cs typeface="Arial"/>
                          <a:sym typeface="Arial"/>
                        </a:rPr>
                        <a:t>, San Cayetano, Santiago, Sardinata,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SANTANDER : California, Cerrito, Charalá, Charta, Encino, Guaca, Gámbita, Lebrija, Suratá, Tona.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TOLIMA : Ambalema, Anzoátegui, Cajamarca, Líbano, Planadas, Santa Isabel.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5">
            <a:alphaModFix/>
          </a:blip>
          <a:srcRect/>
          <a:stretch/>
        </p:blipFill>
        <p:spPr>
          <a:xfrm>
            <a:off x="4232327" y="3312202"/>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081474910"/>
              </p:ext>
            </p:extLst>
          </p:nvPr>
        </p:nvGraphicFramePr>
        <p:xfrm>
          <a:off x="4057455" y="1344311"/>
          <a:ext cx="8001000" cy="27730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a:t>
                      </a:r>
                      <a:r>
                        <a:rPr lang="es-MX" sz="1000" b="0" i="0" u="none" strike="noStrike" cap="none" dirty="0" err="1">
                          <a:solidFill>
                            <a:srgbClr val="000000"/>
                          </a:solidFill>
                          <a:latin typeface="Arial"/>
                          <a:ea typeface="Arial"/>
                          <a:cs typeface="Arial"/>
                          <a:sym typeface="Arial"/>
                        </a:rPr>
                        <a:t>Unguía</a:t>
                      </a:r>
                      <a:r>
                        <a:rPr lang="es-MX"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Carmen Del Darién, Riosucio.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Bolívar, El Dovio, La Unión, La Victoria, Roldanillo.</a:t>
                      </a:r>
                      <a:endParaRPr lang="pt-B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3"/>
            <a:ext cx="3406215" cy="5781668"/>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529718" y="480712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41122" y="250832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35065" y="3459149"/>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563543385"/>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 Nunchía, Paz De Ariporo, San Luis De Palenque, Trinidad,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Castillo, La Macarena, Lejanías, Mesetas, Puerto Lleras, Puerto Rico, San Juan De Arama,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Orocué.</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META : San Carlos De Guaroa, San Martín..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El Calvario.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91" cy="4860670"/>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1518" y="4283994"/>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2206</Words>
  <Application>Microsoft Office PowerPoint</Application>
  <PresentationFormat>Panorámica</PresentationFormat>
  <Paragraphs>146</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 Black</vt:lpstr>
      <vt:lpstr>Calibri</vt:lpstr>
      <vt:lpstr>Arial</vt:lpstr>
      <vt:lpstr>Helvetica Neue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132</cp:revision>
  <dcterms:created xsi:type="dcterms:W3CDTF">2022-10-19T17:32:46Z</dcterms:created>
  <dcterms:modified xsi:type="dcterms:W3CDTF">2024-02-22T20:14:41Z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