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69" r:id="rId4"/>
    <p:sldId id="259" r:id="rId5"/>
    <p:sldId id="261" r:id="rId6"/>
    <p:sldId id="271" r:id="rId7"/>
    <p:sldId id="270" r:id="rId8"/>
    <p:sldId id="264" r:id="rId9"/>
    <p:sldId id="265" r:id="rId10"/>
    <p:sldId id="266" r:id="rId11"/>
    <p:sldId id="267" r:id="rId12"/>
    <p:sldId id="268" r:id="rId13"/>
  </p:sldIdLst>
  <p:sldSz cx="12192000" cy="6858000"/>
  <p:notesSz cx="12192000" cy="6858000"/>
  <p:embeddedFontLst>
    <p:embeddedFont>
      <p:font typeface="Arial Narrow" panose="020B0606020202030204" pitchFamily="34" charset="0"/>
      <p:regular r:id="rId15"/>
      <p:bold r:id="rId16"/>
      <p:italic r:id="rId17"/>
      <p:boldItalic r:id="rId18"/>
    </p:embeddedFont>
    <p:embeddedFont>
      <p:font typeface="Arial Black" panose="020B0A04020102020204" pitchFamily="34" charset="0"/>
      <p:bold r:id="rId19"/>
    </p:embeddedFont>
    <p:embeddedFont>
      <p:font typeface="Helvetica Neue"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0" autoAdjust="0"/>
  </p:normalViewPr>
  <p:slideViewPr>
    <p:cSldViewPr snapToGrid="0">
      <p:cViewPr varScale="1">
        <p:scale>
          <a:sx n="105" d="100"/>
          <a:sy n="105" d="100"/>
        </p:scale>
        <p:origin x="78"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23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P:\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P:\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052</a:t>
            </a: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smtClean="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21 de febrero de 2024</a:t>
            </a:fld>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22</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802688622"/>
              </p:ext>
            </p:extLst>
          </p:nvPr>
        </p:nvGraphicFramePr>
        <p:xfrm>
          <a:off x="5522977" y="1657432"/>
          <a:ext cx="6448588" cy="2676824"/>
        </p:xfrm>
        <a:graphic>
          <a:graphicData uri="http://schemas.openxmlformats.org/drawingml/2006/table">
            <a:tbl>
              <a:tblPr>
                <a:noFill/>
                <a:tableStyleId>{7637F94A-DA9B-481A-AE38-6A32242EE391}</a:tableStyleId>
              </a:tblPr>
              <a:tblGrid>
                <a:gridCol w="1088135">
                  <a:extLst>
                    <a:ext uri="{9D8B030D-6E8A-4147-A177-3AD203B41FA5}">
                      <a16:colId xmlns:a16="http://schemas.microsoft.com/office/drawing/2014/main" val="20000"/>
                    </a:ext>
                  </a:extLst>
                </a:gridCol>
                <a:gridCol w="5360453">
                  <a:extLst>
                    <a:ext uri="{9D8B030D-6E8A-4147-A177-3AD203B41FA5}">
                      <a16:colId xmlns:a16="http://schemas.microsoft.com/office/drawing/2014/main" val="20001"/>
                    </a:ext>
                  </a:extLst>
                </a:gridCol>
              </a:tblGrid>
              <a:tr h="83888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183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Valparaíso,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9611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Puerto Rico.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Inírida.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16423631"/>
                  </a:ext>
                </a:extLst>
              </a:tr>
            </a:tbl>
          </a:graphicData>
        </a:graphic>
      </p:graphicFrame>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smtClean="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2" cy="4876789"/>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5900928" y="3626507"/>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873457" y="2663448"/>
            <a:ext cx="451143" cy="445047"/>
          </a:xfrm>
          <a:prstGeom prst="rect">
            <a:avLst/>
          </a:prstGeom>
          <a:noFill/>
          <a:ln>
            <a:noFill/>
          </a:ln>
        </p:spPr>
      </p:pic>
      <p:pic>
        <p:nvPicPr>
          <p:cNvPr id="9" name="Google Shape;204;p4"/>
          <p:cNvPicPr preferRelativeResize="0"/>
          <p:nvPr/>
        </p:nvPicPr>
        <p:blipFill rotWithShape="1">
          <a:blip r:embed="rId8">
            <a:alphaModFix/>
          </a:blip>
          <a:srcRect/>
          <a:stretch/>
        </p:blipFill>
        <p:spPr>
          <a:xfrm>
            <a:off x="13066334" y="5205884"/>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Yira </a:t>
            </a:r>
            <a:r>
              <a:rPr lang="es-MX" sz="1200" dirty="0">
                <a:solidFill>
                  <a:srgbClr val="7F7F7F"/>
                </a:solidFill>
                <a:latin typeface="Verdana"/>
                <a:ea typeface="Verdana"/>
                <a:cs typeface="Verdana"/>
                <a:sym typeface="Verdana"/>
              </a:rPr>
              <a:t>N</a:t>
            </a:r>
            <a:r>
              <a:rPr lang="es-MX" sz="1200" dirty="0" smtClean="0">
                <a:solidFill>
                  <a:srgbClr val="7F7F7F"/>
                </a:solidFill>
                <a:latin typeface="Verdana"/>
                <a:ea typeface="Verdana"/>
                <a:cs typeface="Verdana"/>
                <a:sym typeface="Verdana"/>
              </a:rPr>
              <a:t>athalie Fonseca </a:t>
            </a:r>
            <a:r>
              <a:rPr lang="es-MX" sz="1200" dirty="0">
                <a:solidFill>
                  <a:srgbClr val="7F7F7F"/>
                </a:solidFill>
                <a:latin typeface="Verdana"/>
                <a:ea typeface="Verdana"/>
                <a:cs typeface="Verdana"/>
                <a:sym typeface="Verdana"/>
              </a:rPr>
              <a:t>P</a:t>
            </a:r>
            <a:r>
              <a:rPr lang="es-MX" sz="1200" dirty="0" smtClean="0">
                <a:solidFill>
                  <a:srgbClr val="7F7F7F"/>
                </a:solidFill>
                <a:latin typeface="Verdana"/>
                <a:ea typeface="Verdana"/>
                <a:cs typeface="Verdana"/>
                <a:sym typeface="Verdana"/>
              </a:rPr>
              <a:t>arga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t>
            </a:r>
            <a:r>
              <a:rPr lang="es-MX" sz="1800" b="0" i="0" u="none" strike="noStrike" cap="none" dirty="0" smtClean="0">
                <a:solidFill>
                  <a:srgbClr val="7F7F7F"/>
                </a:solidFill>
                <a:latin typeface="Verdana"/>
                <a:ea typeface="Verdana"/>
                <a:cs typeface="Verdana"/>
                <a:sym typeface="Verdana"/>
              </a:rPr>
              <a:t>algunos sectores </a:t>
            </a:r>
            <a:r>
              <a:rPr lang="es-MX" sz="1800" b="0" i="0" u="none" strike="noStrike" cap="none" dirty="0">
                <a:solidFill>
                  <a:srgbClr val="7F7F7F"/>
                </a:solidFill>
                <a:latin typeface="Verdana"/>
                <a:ea typeface="Verdana"/>
                <a:cs typeface="Verdana"/>
                <a:sym typeface="Verdana"/>
              </a:rPr>
              <a:t>de las regiones </a:t>
            </a:r>
            <a:r>
              <a:rPr lang="es-MX" sz="1800" b="0" i="0" u="none" strike="noStrike" cap="none" dirty="0" smtClean="0">
                <a:solidFill>
                  <a:srgbClr val="7F7F7F"/>
                </a:solidFill>
                <a:latin typeface="Verdana"/>
                <a:ea typeface="Verdana"/>
                <a:cs typeface="Verdana"/>
                <a:sym typeface="Verdana"/>
              </a:rPr>
              <a:t>Andina, Caribe, </a:t>
            </a:r>
            <a:r>
              <a:rPr lang="es-MX" sz="1800" dirty="0" smtClean="0">
                <a:solidFill>
                  <a:srgbClr val="7F7F7F"/>
                </a:solidFill>
                <a:latin typeface="Verdana"/>
                <a:ea typeface="Verdana"/>
                <a:cs typeface="Verdana"/>
                <a:sym typeface="Verdana"/>
              </a:rPr>
              <a:t>Pacífico, Orinoquía y Amazonía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90116" y="1650502"/>
            <a:ext cx="3269263" cy="462322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21 de febrero de 2024| </a:t>
            </a:r>
            <a:r>
              <a:rPr lang="es-MX" sz="1200" dirty="0" smtClean="0"/>
              <a:t>18:00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45773" y="1028704"/>
            <a:ext cx="3960222" cy="5600338"/>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543281" y="2433961"/>
            <a:ext cx="2125234" cy="231336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805801" y="2334673"/>
            <a:ext cx="1356893" cy="2228362"/>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162695" y="2334673"/>
            <a:ext cx="2003282" cy="3115868"/>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191606" y="2334673"/>
            <a:ext cx="2000394" cy="3384810"/>
          </a:xfrm>
          <a:prstGeom prst="rect">
            <a:avLst/>
          </a:prstGeom>
          <a:noFill/>
          <a:ln>
            <a:noFill/>
          </a:ln>
        </p:spPr>
      </p:pic>
    </p:spTree>
    <p:extLst>
      <p:ext uri="{BB962C8B-B14F-4D97-AF65-F5344CB8AC3E}">
        <p14:creationId xmlns:p14="http://schemas.microsoft.com/office/powerpoint/2010/main" val="2389822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637480402"/>
              </p:ext>
            </p:extLst>
          </p:nvPr>
        </p:nvGraphicFramePr>
        <p:xfrm>
          <a:off x="4756677" y="1146175"/>
          <a:ext cx="7435323" cy="53155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El Guamo, Mahates, San Juan Nepomuceno.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Agustín Codazzi, Chiriguaná, Curumaní, El Copey, La Jagua De Ibirico, La Paz, Manaure Balcón Del Cesar, Pueblo Bello, San Diego,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Ciénaga, Santa Marta.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Colosó.</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Arjona, El Carmen De Bolívar, María La Baja, San Cristóbal, San Jacinto, Zambrano, Achí, San Pablo.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Becerril, Bosconia, El Paso, González, La Gloria, Pailitas, Pelaya, Río De Oro, San Martín.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Planeta 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Ariguaní, Fundación, Pedraza, Pijiño Del Carmen, Santa Ana, Tenerife, Zapayán.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Chalán, Ovejas, San José De Toluviejo.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Campo De La Cruz, Candelaria, Luruaco, Manatí, Palmar De Varela, Piojó, Ponedera, Repelón, Sabanalarga, Santa Lucía,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Altos Del Rosario, Arenal, Arroyohondo, Calamar, El Peñón, Magangué, Simití, Tiquisio.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Astrea, Chimichagua, San Alberto.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Ayapel, Cereté, Chimá, Ciénaga De Oro, Montelíbano, Sahagún,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Hatonuevo.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Algarrobo, Aracataca, Cerro De San Antonio, Chivolo, Concordia, El Banco, El Piñón, Pivijay, Remolino, Sabanas De San Ángel, Salamina,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SUCRE : Corozal, Sampués,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7"/>
            <a:ext cx="4161232" cy="4757851"/>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61318" y="2236382"/>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61318" y="3550759"/>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61318" y="5259023"/>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7984984"/>
              </p:ext>
            </p:extLst>
          </p:nvPr>
        </p:nvGraphicFramePr>
        <p:xfrm>
          <a:off x="3949773" y="1553271"/>
          <a:ext cx="8001000" cy="34846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Ituango.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Boavita, Cerinza, Chiscas, Covarachía, Cubará, El Cocuy, Guacamayas, Güicán De La Sierra, La Uvita, Panqueba, San Mateo, Sativanorte, Soatá, Susacón, Tipacoque, Tunja, Labranzagrande.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Agua De Dios, Albán, Anapoima, Anolaima, Apulo, Bojacá, Carmen De Carupa, Cota, Facatativá, Fusagasugá, Gachetá, Girardot, Guasca, Guataquí, Guatavita, Jerusalén, Junín, La Mesa, Madrid, Nariño, Nilo, Pacho, Pulí, Quipile, Ricaurte, San Cayetano, San Juan De Rioseco, Silvania, Tibacuy, Tocaima, Viotá, Zipacón, Zipaquirá, Cucunubá, Cáqueza, Lenguazaque.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Aipe, Baraya, Campoalegre, Neiva, Palermo, Rivera, Tello, Teruel, Tesalia,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Chinácota, Convención, El Carmen, El Tarra, Los Patios, San Calixto, Teorama, Tibú, Villa Del Rosario.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Capitanejo, Carcasí, Concepción, Enciso, Macaravita, Mogotes, Molagavita, Onzaga, San Joaquín, San José De Miranda, San Miguel.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Alvarado, Carmen De Apicalá, Chaparral, Coello, Coyaima, Cunday, Dolores, Espinal, Flandes, Guamo, Ibagué, Icononzo, Melgar, Ortega, Piedras, Prado, Purificación, Rioblanco, Rovira, San Luis, Suárez, Valle De San Juan, Villarrica.</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7" name="Google Shape;157;p58"/>
          <p:cNvPicPr preferRelativeResize="0"/>
          <p:nvPr/>
        </p:nvPicPr>
        <p:blipFill rotWithShape="1">
          <a:blip r:embed="rId5">
            <a:alphaModFix/>
          </a:blip>
          <a:srcRect/>
          <a:stretch/>
        </p:blipFill>
        <p:spPr>
          <a:xfrm>
            <a:off x="13033762" y="5254870"/>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159060" y="3524199"/>
            <a:ext cx="458425"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2174008578"/>
              </p:ext>
            </p:extLst>
          </p:nvPr>
        </p:nvGraphicFramePr>
        <p:xfrm>
          <a:off x="3968061" y="1575484"/>
          <a:ext cx="8001000" cy="37496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ANTIOQUIA : Barbosa, Anzá, </a:t>
                      </a:r>
                      <a:r>
                        <a:rPr lang="pt-BR" sz="1000" b="0" i="0" u="none" strike="noStrike" cap="none" dirty="0" err="1" smtClean="0">
                          <a:solidFill>
                            <a:srgbClr val="000000"/>
                          </a:solidFill>
                          <a:latin typeface="Arial"/>
                          <a:ea typeface="Arial"/>
                          <a:cs typeface="Arial"/>
                          <a:sym typeface="Arial"/>
                        </a:rPr>
                        <a:t>Armenia</a:t>
                      </a:r>
                      <a:r>
                        <a:rPr lang="pt-BR" sz="1000" b="0" i="0" u="none" strike="noStrike" cap="none" dirty="0" smtClean="0">
                          <a:solidFill>
                            <a:srgbClr val="000000"/>
                          </a:solidFill>
                          <a:latin typeface="Arial"/>
                          <a:ea typeface="Arial"/>
                          <a:cs typeface="Arial"/>
                          <a:sym typeface="Arial"/>
                        </a:rPr>
                        <a:t>, Betulia, Buriticá, Ebéjico, Fredonia, </a:t>
                      </a:r>
                      <a:r>
                        <a:rPr lang="pt-BR" sz="1000" b="0" i="0" u="none" strike="noStrike" cap="none" dirty="0" err="1" smtClean="0">
                          <a:solidFill>
                            <a:srgbClr val="000000"/>
                          </a:solidFill>
                          <a:latin typeface="Arial"/>
                          <a:ea typeface="Arial"/>
                          <a:cs typeface="Arial"/>
                          <a:sym typeface="Arial"/>
                        </a:rPr>
                        <a:t>Giraldo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Heliconia</a:t>
                      </a:r>
                      <a:r>
                        <a:rPr lang="pt-BR" sz="1000" b="0" i="0" u="none" strike="noStrike" cap="none" dirty="0" smtClean="0">
                          <a:solidFill>
                            <a:srgbClr val="000000"/>
                          </a:solidFill>
                          <a:latin typeface="Arial"/>
                          <a:ea typeface="Arial"/>
                          <a:cs typeface="Arial"/>
                          <a:sym typeface="Arial"/>
                        </a:rPr>
                        <a:t>, Liborina, Medellín, </a:t>
                      </a:r>
                      <a:r>
                        <a:rPr lang="pt-BR" sz="1000" b="0" i="0" u="none" strike="noStrike" cap="none" dirty="0" err="1" smtClean="0">
                          <a:solidFill>
                            <a:srgbClr val="000000"/>
                          </a:solidFill>
                          <a:latin typeface="Arial"/>
                          <a:ea typeface="Arial"/>
                          <a:cs typeface="Arial"/>
                          <a:sym typeface="Arial"/>
                        </a:rPr>
                        <a:t>Olaya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Sabanalarga</a:t>
                      </a:r>
                      <a:r>
                        <a:rPr lang="pt-BR" sz="1000" b="0" i="0" u="none" strike="noStrike" cap="none" dirty="0" smtClean="0">
                          <a:solidFill>
                            <a:srgbClr val="000000"/>
                          </a:solidFill>
                          <a:latin typeface="Arial"/>
                          <a:ea typeface="Arial"/>
                          <a:cs typeface="Arial"/>
                          <a:sym typeface="Arial"/>
                        </a:rPr>
                        <a:t>, San Andrés De Cuerquía, San Jerónimo, San José De La </a:t>
                      </a:r>
                      <a:r>
                        <a:rPr lang="pt-BR" sz="1000" b="0" i="0" u="none" strike="noStrike" cap="none" dirty="0" err="1" smtClean="0">
                          <a:solidFill>
                            <a:srgbClr val="000000"/>
                          </a:solidFill>
                          <a:latin typeface="Arial"/>
                          <a:ea typeface="Arial"/>
                          <a:cs typeface="Arial"/>
                          <a:sym typeface="Arial"/>
                        </a:rPr>
                        <a:t>Montaña</a:t>
                      </a:r>
                      <a:r>
                        <a:rPr lang="pt-BR" sz="1000" b="0" i="0" u="none" strike="noStrike" cap="none" dirty="0" smtClean="0">
                          <a:solidFill>
                            <a:srgbClr val="000000"/>
                          </a:solidFill>
                          <a:latin typeface="Arial"/>
                          <a:ea typeface="Arial"/>
                          <a:cs typeface="Arial"/>
                          <a:sym typeface="Arial"/>
                        </a:rPr>
                        <a:t>, Santa Fé De </a:t>
                      </a:r>
                      <a:r>
                        <a:rPr lang="pt-BR" sz="1000" b="0" i="0" u="none" strike="noStrike" cap="none" dirty="0" err="1" smtClean="0">
                          <a:solidFill>
                            <a:srgbClr val="000000"/>
                          </a:solidFill>
                          <a:latin typeface="Arial"/>
                          <a:ea typeface="Arial"/>
                          <a:cs typeface="Arial"/>
                          <a:sym typeface="Arial"/>
                        </a:rPr>
                        <a:t>Antioquia</a:t>
                      </a:r>
                      <a:r>
                        <a:rPr lang="pt-BR" sz="1000" b="0" i="0" u="none" strike="noStrike" cap="none" dirty="0" smtClean="0">
                          <a:solidFill>
                            <a:srgbClr val="000000"/>
                          </a:solidFill>
                          <a:latin typeface="Arial"/>
                          <a:ea typeface="Arial"/>
                          <a:cs typeface="Arial"/>
                          <a:sym typeface="Arial"/>
                        </a:rPr>
                        <a:t>, Sopetrán, Toledo.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BOYACÁ : </a:t>
                      </a:r>
                      <a:r>
                        <a:rPr lang="pt-BR" sz="1000" b="0" i="0" u="none" strike="noStrike" cap="none" dirty="0" err="1" smtClean="0">
                          <a:solidFill>
                            <a:srgbClr val="000000"/>
                          </a:solidFill>
                          <a:latin typeface="Arial"/>
                          <a:ea typeface="Arial"/>
                          <a:cs typeface="Arial"/>
                          <a:sym typeface="Arial"/>
                        </a:rPr>
                        <a:t>Arcabuco</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Belén</a:t>
                      </a:r>
                      <a:r>
                        <a:rPr lang="pt-BR" sz="1000" b="0" i="0" u="none" strike="noStrike" cap="none" dirty="0" smtClean="0">
                          <a:solidFill>
                            <a:srgbClr val="000000"/>
                          </a:solidFill>
                          <a:latin typeface="Arial"/>
                          <a:ea typeface="Arial"/>
                          <a:cs typeface="Arial"/>
                          <a:sym typeface="Arial"/>
                        </a:rPr>
                        <a:t>, Betéitiva, Chíquiza, Cómbita, </a:t>
                      </a:r>
                      <a:r>
                        <a:rPr lang="pt-BR" sz="1000" b="0" i="0" u="none" strike="noStrike" cap="none" dirty="0" err="1" smtClean="0">
                          <a:solidFill>
                            <a:srgbClr val="000000"/>
                          </a:solidFill>
                          <a:latin typeface="Arial"/>
                          <a:ea typeface="Arial"/>
                          <a:cs typeface="Arial"/>
                          <a:sym typeface="Arial"/>
                        </a:rPr>
                        <a:t>Duitama</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Espino</a:t>
                      </a:r>
                      <a:r>
                        <a:rPr lang="pt-BR" sz="1000" b="0" i="0" u="none" strike="noStrike" cap="none" dirty="0" smtClean="0">
                          <a:solidFill>
                            <a:srgbClr val="000000"/>
                          </a:solidFill>
                          <a:latin typeface="Arial"/>
                          <a:ea typeface="Arial"/>
                          <a:cs typeface="Arial"/>
                          <a:sym typeface="Arial"/>
                        </a:rPr>
                        <a:t>, Gachantivá, Mongua, Nobsa, Paipa, </a:t>
                      </a:r>
                      <a:r>
                        <a:rPr lang="pt-BR" sz="1000" b="0" i="0" u="none" strike="noStrike" cap="none" dirty="0" err="1" smtClean="0">
                          <a:solidFill>
                            <a:srgbClr val="000000"/>
                          </a:solidFill>
                          <a:latin typeface="Arial"/>
                          <a:ea typeface="Arial"/>
                          <a:cs typeface="Arial"/>
                          <a:sym typeface="Arial"/>
                        </a:rPr>
                        <a:t>Paya</a:t>
                      </a:r>
                      <a:r>
                        <a:rPr lang="pt-BR" sz="1000" b="0" i="0" u="none" strike="noStrike" cap="none" dirty="0" smtClean="0">
                          <a:solidFill>
                            <a:srgbClr val="000000"/>
                          </a:solidFill>
                          <a:latin typeface="Arial"/>
                          <a:ea typeface="Arial"/>
                          <a:cs typeface="Arial"/>
                          <a:sym typeface="Arial"/>
                        </a:rPr>
                        <a:t>, Pesca, </a:t>
                      </a:r>
                      <a:r>
                        <a:rPr lang="pt-BR" sz="1000" b="0" i="0" u="none" strike="noStrike" cap="none" dirty="0" err="1" smtClean="0">
                          <a:solidFill>
                            <a:srgbClr val="000000"/>
                          </a:solidFill>
                          <a:latin typeface="Arial"/>
                          <a:ea typeface="Arial"/>
                          <a:cs typeface="Arial"/>
                          <a:sym typeface="Arial"/>
                        </a:rPr>
                        <a:t>Pisba</a:t>
                      </a:r>
                      <a:r>
                        <a:rPr lang="pt-BR" sz="1000" b="0" i="0" u="none" strike="noStrike" cap="none" dirty="0" smtClean="0">
                          <a:solidFill>
                            <a:srgbClr val="000000"/>
                          </a:solidFill>
                          <a:latin typeface="Arial"/>
                          <a:ea typeface="Arial"/>
                          <a:cs typeface="Arial"/>
                          <a:sym typeface="Arial"/>
                        </a:rPr>
                        <a:t>, Rondón, Samaca, Santa Rosa De Viterbo, Sotaquirá, Togüí, Villa De </a:t>
                      </a:r>
                      <a:r>
                        <a:rPr lang="pt-BR" sz="1000" b="0" i="0" u="none" strike="noStrike" cap="none" dirty="0" err="1" smtClean="0">
                          <a:solidFill>
                            <a:srgbClr val="000000"/>
                          </a:solidFill>
                          <a:latin typeface="Arial"/>
                          <a:ea typeface="Arial"/>
                          <a:cs typeface="Arial"/>
                          <a:sym typeface="Arial"/>
                        </a:rPr>
                        <a:t>Leyva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Tunja</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CUNDINAMARCA : </a:t>
                      </a:r>
                      <a:r>
                        <a:rPr lang="pt-BR" sz="1000" b="0" i="0" u="none" strike="noStrike" cap="none" dirty="0" err="1" smtClean="0">
                          <a:solidFill>
                            <a:srgbClr val="000000"/>
                          </a:solidFill>
                          <a:latin typeface="Arial"/>
                          <a:ea typeface="Arial"/>
                          <a:cs typeface="Arial"/>
                          <a:sym typeface="Arial"/>
                        </a:rPr>
                        <a:t>Arbeláez</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Beltrán</a:t>
                      </a:r>
                      <a:r>
                        <a:rPr lang="pt-BR" sz="1000" b="0" i="0" u="none" strike="noStrike" cap="none" dirty="0" smtClean="0">
                          <a:solidFill>
                            <a:srgbClr val="000000"/>
                          </a:solidFill>
                          <a:latin typeface="Arial"/>
                          <a:ea typeface="Arial"/>
                          <a:cs typeface="Arial"/>
                          <a:sym typeface="Arial"/>
                        </a:rPr>
                        <a:t>, Cabrera, Cachipay, </a:t>
                      </a:r>
                      <a:r>
                        <a:rPr lang="pt-BR" sz="1000" b="0" i="0" u="none" strike="noStrike" cap="none" dirty="0" err="1" smtClean="0">
                          <a:solidFill>
                            <a:srgbClr val="000000"/>
                          </a:solidFill>
                          <a:latin typeface="Arial"/>
                          <a:ea typeface="Arial"/>
                          <a:cs typeface="Arial"/>
                          <a:sym typeface="Arial"/>
                        </a:rPr>
                        <a:t>Cajicá</a:t>
                      </a:r>
                      <a:r>
                        <a:rPr lang="pt-BR" sz="1000" b="0" i="0" u="none" strike="noStrike" cap="none" dirty="0" smtClean="0">
                          <a:solidFill>
                            <a:srgbClr val="000000"/>
                          </a:solidFill>
                          <a:latin typeface="Arial"/>
                          <a:ea typeface="Arial"/>
                          <a:cs typeface="Arial"/>
                          <a:sym typeface="Arial"/>
                        </a:rPr>
                        <a:t>, Caparrapí, Chaguaní, </a:t>
                      </a:r>
                      <a:r>
                        <a:rPr lang="pt-BR" sz="1000" b="0" i="0" u="none" strike="noStrike" cap="none" dirty="0" err="1" smtClean="0">
                          <a:solidFill>
                            <a:srgbClr val="000000"/>
                          </a:solidFill>
                          <a:latin typeface="Arial"/>
                          <a:ea typeface="Arial"/>
                          <a:cs typeface="Arial"/>
                          <a:sym typeface="Arial"/>
                        </a:rPr>
                        <a:t>Chía</a:t>
                      </a:r>
                      <a:r>
                        <a:rPr lang="pt-BR" sz="1000" b="0" i="0" u="none" strike="noStrike" cap="none" dirty="0" smtClean="0">
                          <a:solidFill>
                            <a:srgbClr val="000000"/>
                          </a:solidFill>
                          <a:latin typeface="Arial"/>
                          <a:ea typeface="Arial"/>
                          <a:cs typeface="Arial"/>
                          <a:sym typeface="Arial"/>
                        </a:rPr>
                        <a:t>, Cogua, El </a:t>
                      </a:r>
                      <a:r>
                        <a:rPr lang="pt-BR" sz="1000" b="0" i="0" u="none" strike="noStrike" cap="none" dirty="0" err="1" smtClean="0">
                          <a:solidFill>
                            <a:srgbClr val="000000"/>
                          </a:solidFill>
                          <a:latin typeface="Arial"/>
                          <a:ea typeface="Arial"/>
                          <a:cs typeface="Arial"/>
                          <a:sym typeface="Arial"/>
                        </a:rPr>
                        <a:t>Colegio</a:t>
                      </a:r>
                      <a:r>
                        <a:rPr lang="pt-BR" sz="1000" b="0" i="0" u="none" strike="noStrike" cap="none" dirty="0" smtClean="0">
                          <a:solidFill>
                            <a:srgbClr val="000000"/>
                          </a:solidFill>
                          <a:latin typeface="Arial"/>
                          <a:ea typeface="Arial"/>
                          <a:cs typeface="Arial"/>
                          <a:sym typeface="Arial"/>
                        </a:rPr>
                        <a:t>, El </a:t>
                      </a:r>
                      <a:r>
                        <a:rPr lang="pt-BR" sz="1000" b="0" i="0" u="none" strike="noStrike" cap="none" dirty="0" err="1" smtClean="0">
                          <a:solidFill>
                            <a:srgbClr val="000000"/>
                          </a:solidFill>
                          <a:latin typeface="Arial"/>
                          <a:ea typeface="Arial"/>
                          <a:cs typeface="Arial"/>
                          <a:sym typeface="Arial"/>
                        </a:rPr>
                        <a:t>Peñón</a:t>
                      </a:r>
                      <a:r>
                        <a:rPr lang="pt-BR" sz="1000" b="0" i="0" u="none" strike="noStrike" cap="none" dirty="0" smtClean="0">
                          <a:solidFill>
                            <a:srgbClr val="000000"/>
                          </a:solidFill>
                          <a:latin typeface="Arial"/>
                          <a:ea typeface="Arial"/>
                          <a:cs typeface="Arial"/>
                          <a:sym typeface="Arial"/>
                        </a:rPr>
                        <a:t>, Fómeque, </a:t>
                      </a:r>
                      <a:r>
                        <a:rPr lang="pt-BR" sz="1000" b="0" i="0" u="none" strike="noStrike" cap="none" dirty="0" err="1" smtClean="0">
                          <a:solidFill>
                            <a:srgbClr val="000000"/>
                          </a:solidFill>
                          <a:latin typeface="Arial"/>
                          <a:ea typeface="Arial"/>
                          <a:cs typeface="Arial"/>
                          <a:sym typeface="Arial"/>
                        </a:rPr>
                        <a:t>Guaduas</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Calera</a:t>
                      </a:r>
                      <a:r>
                        <a:rPr lang="pt-BR" sz="1000" b="0" i="0" u="none" strike="noStrike" cap="none" dirty="0" smtClean="0">
                          <a:solidFill>
                            <a:srgbClr val="000000"/>
                          </a:solidFill>
                          <a:latin typeface="Arial"/>
                          <a:ea typeface="Arial"/>
                          <a:cs typeface="Arial"/>
                          <a:sym typeface="Arial"/>
                        </a:rPr>
                        <a:t>, La Palma, La </a:t>
                      </a:r>
                      <a:r>
                        <a:rPr lang="pt-BR" sz="1000" b="0" i="0" u="none" strike="noStrike" cap="none" dirty="0" err="1" smtClean="0">
                          <a:solidFill>
                            <a:srgbClr val="000000"/>
                          </a:solidFill>
                          <a:latin typeface="Arial"/>
                          <a:ea typeface="Arial"/>
                          <a:cs typeface="Arial"/>
                          <a:sym typeface="Arial"/>
                        </a:rPr>
                        <a:t>Peña</a:t>
                      </a:r>
                      <a:r>
                        <a:rPr lang="pt-BR" sz="1000" b="0" i="0" u="none" strike="noStrike" cap="none" dirty="0" smtClean="0">
                          <a:solidFill>
                            <a:srgbClr val="000000"/>
                          </a:solidFill>
                          <a:latin typeface="Arial"/>
                          <a:ea typeface="Arial"/>
                          <a:cs typeface="Arial"/>
                          <a:sym typeface="Arial"/>
                        </a:rPr>
                        <a:t>, La Vega, Nimaima, Pandi, Quebradanegra, San Antonio Del </a:t>
                      </a:r>
                      <a:r>
                        <a:rPr lang="pt-BR" sz="1000" b="0" i="0" u="none" strike="noStrike" cap="none" dirty="0" err="1" smtClean="0">
                          <a:solidFill>
                            <a:srgbClr val="000000"/>
                          </a:solidFill>
                          <a:latin typeface="Arial"/>
                          <a:ea typeface="Arial"/>
                          <a:cs typeface="Arial"/>
                          <a:sym typeface="Arial"/>
                        </a:rPr>
                        <a:t>Tequendama</a:t>
                      </a:r>
                      <a:r>
                        <a:rPr lang="pt-BR" sz="1000" b="0" i="0" u="none" strike="noStrike" cap="none" dirty="0" smtClean="0">
                          <a:solidFill>
                            <a:srgbClr val="000000"/>
                          </a:solidFill>
                          <a:latin typeface="Arial"/>
                          <a:ea typeface="Arial"/>
                          <a:cs typeface="Arial"/>
                          <a:sym typeface="Arial"/>
                        </a:rPr>
                        <a:t>, San Bernardo, San Francisco, Sasaima, </a:t>
                      </a:r>
                      <a:r>
                        <a:rPr lang="pt-BR" sz="1000" b="0" i="0" u="none" strike="noStrike" cap="none" dirty="0" err="1" smtClean="0">
                          <a:solidFill>
                            <a:srgbClr val="000000"/>
                          </a:solidFill>
                          <a:latin typeface="Arial"/>
                          <a:ea typeface="Arial"/>
                          <a:cs typeface="Arial"/>
                          <a:sym typeface="Arial"/>
                        </a:rPr>
                        <a:t>Soacha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Sopó</a:t>
                      </a:r>
                      <a:r>
                        <a:rPr lang="pt-BR" sz="1000" b="0" i="0" u="none" strike="noStrike" cap="none" dirty="0" smtClean="0">
                          <a:solidFill>
                            <a:srgbClr val="000000"/>
                          </a:solidFill>
                          <a:latin typeface="Arial"/>
                          <a:ea typeface="Arial"/>
                          <a:cs typeface="Arial"/>
                          <a:sym typeface="Arial"/>
                        </a:rPr>
                        <a:t>, Subachoque, Sutatausa, Tausa, </a:t>
                      </a:r>
                      <a:r>
                        <a:rPr lang="pt-BR" sz="1000" b="0" i="0" u="none" strike="noStrike" cap="none" dirty="0" err="1" smtClean="0">
                          <a:solidFill>
                            <a:srgbClr val="000000"/>
                          </a:solidFill>
                          <a:latin typeface="Arial"/>
                          <a:ea typeface="Arial"/>
                          <a:cs typeface="Arial"/>
                          <a:sym typeface="Arial"/>
                        </a:rPr>
                        <a:t>Tena</a:t>
                      </a:r>
                      <a:r>
                        <a:rPr lang="pt-BR" sz="1000" b="0" i="0" u="none" strike="noStrike" cap="none" dirty="0" smtClean="0">
                          <a:solidFill>
                            <a:srgbClr val="000000"/>
                          </a:solidFill>
                          <a:latin typeface="Arial"/>
                          <a:ea typeface="Arial"/>
                          <a:cs typeface="Arial"/>
                          <a:sym typeface="Arial"/>
                        </a:rPr>
                        <a:t>, Tenjo, </a:t>
                      </a:r>
                      <a:r>
                        <a:rPr lang="pt-BR" sz="1000" b="0" i="0" u="none" strike="noStrike" cap="none" dirty="0" err="1" smtClean="0">
                          <a:solidFill>
                            <a:srgbClr val="000000"/>
                          </a:solidFill>
                          <a:latin typeface="Arial"/>
                          <a:ea typeface="Arial"/>
                          <a:cs typeface="Arial"/>
                          <a:sym typeface="Arial"/>
                        </a:rPr>
                        <a:t>Venecia</a:t>
                      </a:r>
                      <a:r>
                        <a:rPr lang="pt-BR" sz="1000" b="0" i="0" u="none" strike="noStrike" cap="none" dirty="0" smtClean="0">
                          <a:solidFill>
                            <a:srgbClr val="000000"/>
                          </a:solidFill>
                          <a:latin typeface="Arial"/>
                          <a:ea typeface="Arial"/>
                          <a:cs typeface="Arial"/>
                          <a:sym typeface="Arial"/>
                        </a:rPr>
                        <a:t>, Vergara, Villa De San Diego De </a:t>
                      </a:r>
                      <a:r>
                        <a:rPr lang="pt-BR" sz="1000" b="0" i="0" u="none" strike="noStrike" cap="none" dirty="0" err="1" smtClean="0">
                          <a:solidFill>
                            <a:srgbClr val="000000"/>
                          </a:solidFill>
                          <a:latin typeface="Arial"/>
                          <a:ea typeface="Arial"/>
                          <a:cs typeface="Arial"/>
                          <a:sym typeface="Arial"/>
                        </a:rPr>
                        <a:t>Ubaté</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Villeta</a:t>
                      </a:r>
                      <a:r>
                        <a:rPr lang="pt-BR" sz="1000" b="0" i="0" u="none" strike="noStrike" cap="none" dirty="0" smtClean="0">
                          <a:solidFill>
                            <a:srgbClr val="000000"/>
                          </a:solidFill>
                          <a:latin typeface="Arial"/>
                          <a:ea typeface="Arial"/>
                          <a:cs typeface="Arial"/>
                          <a:sym typeface="Arial"/>
                        </a:rPr>
                        <a:t>, Útica, Paime.</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HUILA : Algeciras, </a:t>
                      </a:r>
                      <a:r>
                        <a:rPr lang="pt-BR" sz="1000" b="0" i="0" u="none" strike="noStrike" cap="none" dirty="0" err="1" smtClean="0">
                          <a:solidFill>
                            <a:srgbClr val="000000"/>
                          </a:solidFill>
                          <a:latin typeface="Arial"/>
                          <a:ea typeface="Arial"/>
                          <a:cs typeface="Arial"/>
                          <a:sym typeface="Arial"/>
                        </a:rPr>
                        <a:t>Colombia</a:t>
                      </a:r>
                      <a:r>
                        <a:rPr lang="pt-BR" sz="1000" b="0" i="0" u="none" strike="noStrike" cap="none" dirty="0" smtClean="0">
                          <a:solidFill>
                            <a:srgbClr val="000000"/>
                          </a:solidFill>
                          <a:latin typeface="Arial"/>
                          <a:ea typeface="Arial"/>
                          <a:cs typeface="Arial"/>
                          <a:sym typeface="Arial"/>
                        </a:rPr>
                        <a:t>, Gigante, Santa </a:t>
                      </a:r>
                      <a:r>
                        <a:rPr lang="pt-BR" sz="1000" b="0" i="0" u="none" strike="noStrike" cap="none" dirty="0" err="1" smtClean="0">
                          <a:solidFill>
                            <a:srgbClr val="000000"/>
                          </a:solidFill>
                          <a:latin typeface="Arial"/>
                          <a:ea typeface="Arial"/>
                          <a:cs typeface="Arial"/>
                          <a:sym typeface="Arial"/>
                        </a:rPr>
                        <a:t>María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Timana</a:t>
                      </a:r>
                      <a:r>
                        <a:rPr lang="pt-BR" sz="1000" b="0" i="0" u="none" strike="noStrike" cap="none" dirty="0" smtClean="0">
                          <a:solidFill>
                            <a:srgbClr val="000000"/>
                          </a:solidFill>
                          <a:latin typeface="Arial"/>
                          <a:ea typeface="Arial"/>
                          <a:cs typeface="Arial"/>
                          <a:sym typeface="Arial"/>
                        </a:rPr>
                        <a:t>, Altamira.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NORTE DE SANTANDER : </a:t>
                      </a:r>
                      <a:r>
                        <a:rPr lang="pt-BR" sz="1000" b="0" i="0" u="none" strike="noStrike" cap="none" dirty="0" err="1" smtClean="0">
                          <a:solidFill>
                            <a:srgbClr val="000000"/>
                          </a:solidFill>
                          <a:latin typeface="Arial"/>
                          <a:ea typeface="Arial"/>
                          <a:cs typeface="Arial"/>
                          <a:sym typeface="Arial"/>
                        </a:rPr>
                        <a:t>Arboledas</a:t>
                      </a:r>
                      <a:r>
                        <a:rPr lang="pt-BR" sz="1000" b="0" i="0" u="none" strike="noStrike" cap="none" dirty="0" smtClean="0">
                          <a:solidFill>
                            <a:srgbClr val="000000"/>
                          </a:solidFill>
                          <a:latin typeface="Arial"/>
                          <a:ea typeface="Arial"/>
                          <a:cs typeface="Arial"/>
                          <a:sym typeface="Arial"/>
                        </a:rPr>
                        <a:t>, Bochalema, Bucarasica, Chitagá, Cucutilla, Durania, El </a:t>
                      </a:r>
                      <a:r>
                        <a:rPr lang="pt-BR" sz="1000" b="0" i="0" u="none" strike="noStrike" cap="none" dirty="0" err="1" smtClean="0">
                          <a:solidFill>
                            <a:srgbClr val="000000"/>
                          </a:solidFill>
                          <a:latin typeface="Arial"/>
                          <a:ea typeface="Arial"/>
                          <a:cs typeface="Arial"/>
                          <a:sym typeface="Arial"/>
                        </a:rPr>
                        <a:t>Zulia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Gramalote</a:t>
                      </a:r>
                      <a:r>
                        <a:rPr lang="pt-BR" sz="1000" b="0" i="0" u="none" strike="noStrike" cap="none" dirty="0" smtClean="0">
                          <a:solidFill>
                            <a:srgbClr val="000000"/>
                          </a:solidFill>
                          <a:latin typeface="Arial"/>
                          <a:ea typeface="Arial"/>
                          <a:cs typeface="Arial"/>
                          <a:sym typeface="Arial"/>
                        </a:rPr>
                        <a:t>, Hacarí, La </a:t>
                      </a:r>
                      <a:r>
                        <a:rPr lang="pt-BR" sz="1000" b="0" i="0" u="none" strike="noStrike" cap="none" dirty="0" err="1" smtClean="0">
                          <a:solidFill>
                            <a:srgbClr val="000000"/>
                          </a:solidFill>
                          <a:latin typeface="Arial"/>
                          <a:ea typeface="Arial"/>
                          <a:cs typeface="Arial"/>
                          <a:sym typeface="Arial"/>
                        </a:rPr>
                        <a:t>Esperanza</a:t>
                      </a:r>
                      <a:r>
                        <a:rPr lang="pt-BR" sz="1000" b="0" i="0" u="none" strike="noStrike" cap="none" dirty="0" smtClean="0">
                          <a:solidFill>
                            <a:srgbClr val="000000"/>
                          </a:solidFill>
                          <a:latin typeface="Arial"/>
                          <a:ea typeface="Arial"/>
                          <a:cs typeface="Arial"/>
                          <a:sym typeface="Arial"/>
                        </a:rPr>
                        <a:t>, La </a:t>
                      </a:r>
                      <a:r>
                        <a:rPr lang="pt-BR" sz="1000" b="0" i="0" u="none" strike="noStrike" cap="none" dirty="0" err="1" smtClean="0">
                          <a:solidFill>
                            <a:srgbClr val="000000"/>
                          </a:solidFill>
                          <a:latin typeface="Arial"/>
                          <a:ea typeface="Arial"/>
                          <a:cs typeface="Arial"/>
                          <a:sym typeface="Arial"/>
                        </a:rPr>
                        <a:t>Playa</a:t>
                      </a:r>
                      <a:r>
                        <a:rPr lang="pt-BR" sz="1000" b="0" i="0" u="none" strike="noStrike" cap="none" dirty="0" smtClean="0">
                          <a:solidFill>
                            <a:srgbClr val="000000"/>
                          </a:solidFill>
                          <a:latin typeface="Arial"/>
                          <a:ea typeface="Arial"/>
                          <a:cs typeface="Arial"/>
                          <a:sym typeface="Arial"/>
                        </a:rPr>
                        <a:t>, Lourdes, Mutiscua, </a:t>
                      </a:r>
                      <a:r>
                        <a:rPr lang="pt-BR" sz="1000" b="0" i="0" u="none" strike="noStrike" cap="none" dirty="0" err="1" smtClean="0">
                          <a:solidFill>
                            <a:srgbClr val="000000"/>
                          </a:solidFill>
                          <a:latin typeface="Arial"/>
                          <a:ea typeface="Arial"/>
                          <a:cs typeface="Arial"/>
                          <a:sym typeface="Arial"/>
                        </a:rPr>
                        <a:t>Ocaña</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Pamplonita</a:t>
                      </a:r>
                      <a:r>
                        <a:rPr lang="pt-BR" sz="1000" b="0" i="0" u="none" strike="noStrike" cap="none" dirty="0" smtClean="0">
                          <a:solidFill>
                            <a:srgbClr val="000000"/>
                          </a:solidFill>
                          <a:latin typeface="Arial"/>
                          <a:ea typeface="Arial"/>
                          <a:cs typeface="Arial"/>
                          <a:sym typeface="Arial"/>
                        </a:rPr>
                        <a:t>, Ragonvalia, Salazar, San </a:t>
                      </a:r>
                      <a:r>
                        <a:rPr lang="pt-BR" sz="1000" b="0" i="0" u="none" strike="noStrike" cap="none" dirty="0" err="1" smtClean="0">
                          <a:solidFill>
                            <a:srgbClr val="000000"/>
                          </a:solidFill>
                          <a:latin typeface="Arial"/>
                          <a:ea typeface="Arial"/>
                          <a:cs typeface="Arial"/>
                          <a:sym typeface="Arial"/>
                        </a:rPr>
                        <a:t>Cayetano</a:t>
                      </a:r>
                      <a:r>
                        <a:rPr lang="pt-BR" sz="1000" b="0" i="0" u="none" strike="noStrike" cap="none" dirty="0" smtClean="0">
                          <a:solidFill>
                            <a:srgbClr val="000000"/>
                          </a:solidFill>
                          <a:latin typeface="Arial"/>
                          <a:ea typeface="Arial"/>
                          <a:cs typeface="Arial"/>
                          <a:sym typeface="Arial"/>
                        </a:rPr>
                        <a:t>, Santiago, Sardinata, Silos, Villa Caro, </a:t>
                      </a:r>
                      <a:r>
                        <a:rPr lang="pt-BR" sz="1000" b="0" i="0" u="none" strike="noStrike" cap="none" dirty="0" err="1" smtClean="0">
                          <a:solidFill>
                            <a:srgbClr val="000000"/>
                          </a:solidFill>
                          <a:latin typeface="Arial"/>
                          <a:ea typeface="Arial"/>
                          <a:cs typeface="Arial"/>
                          <a:sym typeface="Arial"/>
                        </a:rPr>
                        <a:t>Ábrego</a:t>
                      </a:r>
                      <a:r>
                        <a:rPr lang="pt-BR"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SANTANDER : California, Cerrito, Charta, Curití, El Playón, Guaca, Gámbita, Málaga, San Andrés, Suratá, Vetas.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smtClean="0">
                          <a:solidFill>
                            <a:srgbClr val="000000"/>
                          </a:solidFill>
                          <a:latin typeface="Arial"/>
                          <a:ea typeface="Arial"/>
                          <a:cs typeface="Arial"/>
                          <a:sym typeface="Arial"/>
                        </a:rPr>
                        <a:t>TOLIMA : </a:t>
                      </a:r>
                      <a:r>
                        <a:rPr lang="pt-BR" sz="1000" b="0" i="0" u="none" strike="noStrike" cap="none" dirty="0" err="1" smtClean="0">
                          <a:solidFill>
                            <a:srgbClr val="000000"/>
                          </a:solidFill>
                          <a:latin typeface="Arial"/>
                          <a:ea typeface="Arial"/>
                          <a:cs typeface="Arial"/>
                          <a:sym typeface="Arial"/>
                        </a:rPr>
                        <a:t>Anzoátegui</a:t>
                      </a:r>
                      <a:r>
                        <a:rPr lang="pt-BR" sz="1000" b="0" i="0" u="none" strike="noStrike" cap="none" dirty="0" smtClean="0">
                          <a:solidFill>
                            <a:srgbClr val="000000"/>
                          </a:solidFill>
                          <a:latin typeface="Arial"/>
                          <a:ea typeface="Arial"/>
                          <a:cs typeface="Arial"/>
                          <a:sym typeface="Arial"/>
                        </a:rPr>
                        <a:t>, </a:t>
                      </a:r>
                      <a:r>
                        <a:rPr lang="pt-BR" sz="1000" b="0" i="0" u="none" strike="noStrike" cap="none" dirty="0" err="1" smtClean="0">
                          <a:solidFill>
                            <a:srgbClr val="000000"/>
                          </a:solidFill>
                          <a:latin typeface="Arial"/>
                          <a:ea typeface="Arial"/>
                          <a:cs typeface="Arial"/>
                          <a:sym typeface="Arial"/>
                        </a:rPr>
                        <a:t>Armero</a:t>
                      </a:r>
                      <a:r>
                        <a:rPr lang="pt-BR" sz="1000" b="0" i="0" u="none" strike="noStrike" cap="none" dirty="0" smtClean="0">
                          <a:solidFill>
                            <a:srgbClr val="000000"/>
                          </a:solidFill>
                          <a:latin typeface="Arial"/>
                          <a:ea typeface="Arial"/>
                          <a:cs typeface="Arial"/>
                          <a:sym typeface="Arial"/>
                        </a:rPr>
                        <a:t>, Ataco, Falan, Fresno, Honda, </a:t>
                      </a:r>
                      <a:r>
                        <a:rPr lang="pt-BR" sz="1000" b="0" i="0" u="none" strike="noStrike" cap="none" dirty="0" err="1" smtClean="0">
                          <a:solidFill>
                            <a:srgbClr val="000000"/>
                          </a:solidFill>
                          <a:latin typeface="Arial"/>
                          <a:ea typeface="Arial"/>
                          <a:cs typeface="Arial"/>
                          <a:sym typeface="Arial"/>
                        </a:rPr>
                        <a:t>Lérida</a:t>
                      </a:r>
                      <a:r>
                        <a:rPr lang="pt-BR" sz="1000" b="0" i="0" u="none" strike="noStrike" cap="none" dirty="0" smtClean="0">
                          <a:solidFill>
                            <a:srgbClr val="000000"/>
                          </a:solidFill>
                          <a:latin typeface="Arial"/>
                          <a:ea typeface="Arial"/>
                          <a:cs typeface="Arial"/>
                          <a:sym typeface="Arial"/>
                        </a:rPr>
                        <a:t>, Líbano, Natagaima, </a:t>
                      </a:r>
                      <a:r>
                        <a:rPr lang="pt-BR" sz="1000" b="0" i="0" u="none" strike="noStrike" cap="none" dirty="0" err="1" smtClean="0">
                          <a:solidFill>
                            <a:srgbClr val="000000"/>
                          </a:solidFill>
                          <a:latin typeface="Arial"/>
                          <a:ea typeface="Arial"/>
                          <a:cs typeface="Arial"/>
                          <a:sym typeface="Arial"/>
                        </a:rPr>
                        <a:t>Saldaña</a:t>
                      </a:r>
                      <a:r>
                        <a:rPr lang="pt-BR" sz="1000" b="0" i="0" u="none" strike="noStrike" cap="none" dirty="0" smtClean="0">
                          <a:solidFill>
                            <a:srgbClr val="000000"/>
                          </a:solidFill>
                          <a:latin typeface="Arial"/>
                          <a:ea typeface="Arial"/>
                          <a:cs typeface="Arial"/>
                          <a:sym typeface="Arial"/>
                        </a:rPr>
                        <a:t>, San Antonio, San Sebastián De Mariquita, Santa Isabel, </a:t>
                      </a:r>
                      <a:r>
                        <a:rPr lang="pt-BR" sz="1000" b="0" i="0" u="none" strike="noStrike" cap="none" dirty="0" err="1" smtClean="0">
                          <a:solidFill>
                            <a:srgbClr val="000000"/>
                          </a:solidFill>
                          <a:latin typeface="Arial"/>
                          <a:ea typeface="Arial"/>
                          <a:cs typeface="Arial"/>
                          <a:sym typeface="Arial"/>
                        </a:rPr>
                        <a:t>Venadillo</a:t>
                      </a:r>
                      <a:r>
                        <a:rPr lang="pt-BR" sz="1000" b="0" i="0" u="none" strike="noStrike" cap="none" dirty="0" smtClean="0">
                          <a:solidFill>
                            <a:srgbClr val="000000"/>
                          </a:solidFill>
                          <a:latin typeface="Arial"/>
                          <a:ea typeface="Arial"/>
                          <a:cs typeface="Arial"/>
                          <a:sym typeface="Arial"/>
                        </a:rPr>
                        <a:t>.</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5">
            <a:alphaModFix/>
          </a:blip>
          <a:srcRect/>
          <a:stretch/>
        </p:blipFill>
        <p:spPr>
          <a:xfrm>
            <a:off x="4254476" y="3671417"/>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9"/>
            <a:ext cx="3449769" cy="4878482"/>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3329927063"/>
              </p:ext>
            </p:extLst>
          </p:nvPr>
        </p:nvGraphicFramePr>
        <p:xfrm>
          <a:off x="3970565" y="1657433"/>
          <a:ext cx="8001000" cy="3027457"/>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Bello, Belmira, Briceño, Caramanta, Concepción, Donmatías, Girardota, La Pintada, San Pedro De Los Milagros, Santa Bárbara, Santo Domingo, Támesis, Valparaíso, Yarumal.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Caldas, Chiquinquirá, Chita, Chitaraque, Floresta, Gámeza, Moniquirá, Ráquira, Saboyá, San Miguel De Sema, Santa Sofía, Sutamarchán, Sáchica, Tasco, Tinjacá, Viracachá.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Aguadas, Marmato, Pácora, Salamina.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Bituima, Chipaque, Choachí, El Rosal, Fosca, Funza, Fúquene, Granada, Guachetá, Guayabal De Síquima, Manta, Mosquera, Puerto Salgar, Quetame, Sibaté, Simijaca, Supatá, Susa, Tabio, Ubaque, Vianí, Villagómez, Yacopí.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Guadalupe, Hobo, Paicol, Suaza.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Herrán, Pamplona, San José De Cúcuta,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Charalá, Coromoro, Encino, Matanza, Puente Nacional, Rionegro, Tona.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Ambalema, Cajamarca, Roncesvalles.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58" name="Google Shape;158;p58"/>
          <p:cNvPicPr preferRelativeResize="0"/>
          <p:nvPr/>
        </p:nvPicPr>
        <p:blipFill rotWithShape="1">
          <a:blip r:embed="rId5">
            <a:alphaModFix/>
          </a:blip>
          <a:srcRect/>
          <a:stretch/>
        </p:blipFill>
        <p:spPr>
          <a:xfrm>
            <a:off x="4232327" y="3312202"/>
            <a:ext cx="484369" cy="446694"/>
          </a:xfrm>
          <a:prstGeom prst="rect">
            <a:avLst/>
          </a:prstGeom>
          <a:noFill/>
          <a:ln>
            <a:noFill/>
          </a:ln>
        </p:spPr>
      </p:pic>
    </p:spTree>
    <p:extLst>
      <p:ext uri="{BB962C8B-B14F-4D97-AF65-F5344CB8AC3E}">
        <p14:creationId xmlns:p14="http://schemas.microsoft.com/office/powerpoint/2010/main" val="1900898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235897391"/>
              </p:ext>
            </p:extLst>
          </p:nvPr>
        </p:nvGraphicFramePr>
        <p:xfrm>
          <a:off x="4057455" y="1344311"/>
          <a:ext cx="8001000" cy="2773071"/>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Cali.</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Unguía.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Roldanillo.</a:t>
                      </a:r>
                      <a:endParaRPr lang="pt-BR" sz="1000" b="0" i="0" u="none" strike="noStrike" cap="none" dirty="0" smtClean="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18660" y="883843"/>
            <a:ext cx="3406216" cy="5781668"/>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529718" y="480712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341122" y="2508322"/>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335065" y="345914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1157843652"/>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Cravo Norte, Fortul,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Hato Corozal, Paz De Ariporo.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El Castillo, Lejanías, Mesetas, San Juan De Arama, Uribe.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Curillo, Cartagena Del Chaira.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Chámeza, La Salina, Nunchía, San Luis De Palenque, Trinidad,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Cubarral, La Macarena, Puerto Lleras, Puerto Rico.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Orocué,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Cumaral, El Calvario, San Carlos De Guaroa, San Juanito, San Martín,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1" cy="4860671"/>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1518" y="2447463"/>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89392" y="340711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81518" y="4283994"/>
            <a:ext cx="457200" cy="43784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1432</TotalTime>
  <Words>2261</Words>
  <Application>Microsoft Office PowerPoint</Application>
  <PresentationFormat>Panorámica</PresentationFormat>
  <Paragraphs>149</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Arial Narrow</vt:lpstr>
      <vt:lpstr>Arial</vt:lpstr>
      <vt:lpstr>Arial Black</vt:lpstr>
      <vt:lpstr>Helvetica Neue</vt:lpstr>
      <vt:lpstr>Calibri</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124</cp:revision>
  <dcterms:created xsi:type="dcterms:W3CDTF">2022-10-19T17:32:46Z</dcterms:created>
  <dcterms:modified xsi:type="dcterms:W3CDTF">2024-02-21T21:00:47Z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