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69" r:id="rId4"/>
    <p:sldId id="259" r:id="rId5"/>
    <p:sldId id="261" r:id="rId6"/>
    <p:sldId id="271" r:id="rId7"/>
    <p:sldId id="270" r:id="rId8"/>
    <p:sldId id="264" r:id="rId9"/>
    <p:sldId id="265" r:id="rId10"/>
    <p:sldId id="266" r:id="rId11"/>
    <p:sldId id="267" r:id="rId12"/>
    <p:sldId id="268" r:id="rId13"/>
  </p:sldIdLst>
  <p:sldSz cx="12192000" cy="6858000"/>
  <p:notesSz cx="12192000" cy="6858000"/>
  <p:embeddedFontLst>
    <p:embeddedFont>
      <p:font typeface="Arial Narrow" panose="020B0606020202030204" pitchFamily="34" charset="0"/>
      <p:regular r:id="rId15"/>
      <p:bold r:id="rId16"/>
      <p:italic r:id="rId17"/>
      <p:boldItalic r:id="rId18"/>
    </p:embeddedFont>
    <p:embeddedFont>
      <p:font typeface="Arial Black" panose="020B0A04020102020204" pitchFamily="34" charset="0"/>
      <p:bold r:id="rId19"/>
    </p:embeddedFont>
    <p:embeddedFont>
      <p:font typeface="Calibri" panose="020F0502020204030204" pitchFamily="34" charset="0"/>
      <p:regular r:id="rId20"/>
      <p:bold r:id="rId21"/>
      <p:italic r:id="rId22"/>
      <p:boldItalic r:id="rId23"/>
    </p:embeddedFont>
    <p:embeddedFont>
      <p:font typeface="Helvetica Neue" panose="020B0604020202020204" charset="0"/>
      <p:regular r:id="rId24"/>
      <p:bold r:id="rId25"/>
      <p:italic r:id="rId26"/>
      <p:boldItalic r:id="rId27"/>
    </p:embeddedFont>
    <p:embeddedFont>
      <p:font typeface="Verdana" panose="020B060403050404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07" autoAdjust="0"/>
  </p:normalViewPr>
  <p:slideViewPr>
    <p:cSldViewPr snapToGrid="0">
      <p:cViewPr varScale="1">
        <p:scale>
          <a:sx n="107" d="100"/>
          <a:sy n="107" d="100"/>
        </p:scale>
        <p:origin x="714" y="10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1556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2349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jpe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file:///P:\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file:///P:\Mi%20unidad\OSPA\01.%20Tematicas\04.%20Incendios\01.%20Productos\postmodelo_icv\temporales\red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P:\Mi%20unidad\OSPA\01.%20Tematicas\04.%20Incendios\01.%20Productos\postmodelo_icv\temporales\yellow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P:\Mi%20unidad\OSPA\01.%20Tematicas\04.%20Incendios\01.%20Productos\postmodelo_icv\temporales\torta_regiones_icv.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P:\Mi%20unidad\OSPA\01.%20Tematicas\04.%20Incendios\01.%20Productos\postmodelo_icv\temporales\orange_icv.jpg" TargetMode="External"/><Relationship Id="rId4" Type="http://schemas.openxmlformats.org/officeDocument/2006/relationships/image" Target="file:///P:\Mi%20unidad\OSPA\01.%20Tematicas\04.%20Incendios\01.%20Productos\postmodelo_icv\temporales\icolombia.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P:\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P:\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P:\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file:///P:\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file:///P:\Mi%20unidad\OSPA\01.%20Tematicas\04.%20Incendios\01.%20Productos\postmodelo_icv\temporales\ipacifico.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file:///P:\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smtClean="0">
                <a:solidFill>
                  <a:schemeClr val="lt1"/>
                </a:solidFill>
                <a:latin typeface="Verdana"/>
                <a:ea typeface="Verdana"/>
                <a:cs typeface="Verdana"/>
                <a:sym typeface="Verdana"/>
              </a:rPr>
              <a:t>051</a:t>
            </a: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smtClean="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21 de febrero de 2024</a:t>
            </a:fld>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21</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febrero </a:t>
            </a:r>
            <a:r>
              <a:rPr lang="es-MX" sz="1100" b="1" i="0" u="none" strike="noStrike" cap="none" dirty="0">
                <a:solidFill>
                  <a:srgbClr val="800000"/>
                </a:solidFill>
                <a:latin typeface="Calibri"/>
                <a:ea typeface="Calibri"/>
                <a:cs typeface="Calibri"/>
                <a:sym typeface="Calibri"/>
              </a:rPr>
              <a:t>de 2024 –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1009638469"/>
              </p:ext>
            </p:extLst>
          </p:nvPr>
        </p:nvGraphicFramePr>
        <p:xfrm>
          <a:off x="13547693" y="2808347"/>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smtClean="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smtClean="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2" cy="4876789"/>
          </a:xfrm>
          <a:prstGeom prst="rect">
            <a:avLst/>
          </a:prstGeom>
          <a:noFill/>
          <a:ln>
            <a:noFill/>
          </a:ln>
        </p:spPr>
      </p:pic>
      <p:pic>
        <p:nvPicPr>
          <p:cNvPr id="215" name="Google Shape;215;p5" descr="Recurso 25.png"/>
          <p:cNvPicPr preferRelativeResize="0"/>
          <p:nvPr/>
        </p:nvPicPr>
        <p:blipFill rotWithShape="1">
          <a:blip r:embed="rId5">
            <a:alphaModFix/>
          </a:blip>
          <a:srcRect/>
          <a:stretch/>
        </p:blipFill>
        <p:spPr>
          <a:xfrm>
            <a:off x="13003413" y="2107451"/>
            <a:ext cx="432711" cy="446694"/>
          </a:xfrm>
          <a:prstGeom prst="rect">
            <a:avLst/>
          </a:prstGeom>
          <a:noFill/>
          <a:ln>
            <a:noFill/>
          </a:ln>
        </p:spPr>
      </p:pic>
      <p:pic>
        <p:nvPicPr>
          <p:cNvPr id="217" name="Google Shape;217;p5"/>
          <p:cNvPicPr preferRelativeResize="0"/>
          <p:nvPr/>
        </p:nvPicPr>
        <p:blipFill rotWithShape="1">
          <a:blip r:embed="rId6">
            <a:alphaModFix/>
          </a:blip>
          <a:srcRect/>
          <a:stretch/>
        </p:blipFill>
        <p:spPr>
          <a:xfrm>
            <a:off x="5846917" y="3263763"/>
            <a:ext cx="457200" cy="446694"/>
          </a:xfrm>
          <a:prstGeom prst="rect">
            <a:avLst/>
          </a:prstGeom>
          <a:noFill/>
          <a:ln>
            <a:noFill/>
          </a:ln>
        </p:spPr>
      </p:pic>
      <p:pic>
        <p:nvPicPr>
          <p:cNvPr id="218" name="Google Shape;218;p5"/>
          <p:cNvPicPr preferRelativeResize="0"/>
          <p:nvPr/>
        </p:nvPicPr>
        <p:blipFill rotWithShape="1">
          <a:blip r:embed="rId7">
            <a:alphaModFix/>
          </a:blip>
          <a:srcRect/>
          <a:stretch/>
        </p:blipFill>
        <p:spPr>
          <a:xfrm>
            <a:off x="5870428" y="2448408"/>
            <a:ext cx="451143" cy="445047"/>
          </a:xfrm>
          <a:prstGeom prst="rect">
            <a:avLst/>
          </a:prstGeom>
          <a:noFill/>
          <a:ln>
            <a:noFill/>
          </a:ln>
        </p:spPr>
      </p:pic>
      <p:pic>
        <p:nvPicPr>
          <p:cNvPr id="9" name="Google Shape;204;p4"/>
          <p:cNvPicPr preferRelativeResize="0"/>
          <p:nvPr/>
        </p:nvPicPr>
        <p:blipFill rotWithShape="1">
          <a:blip r:embed="rId8">
            <a:alphaModFix/>
          </a:blip>
          <a:srcRect/>
          <a:stretch/>
        </p:blipFill>
        <p:spPr>
          <a:xfrm>
            <a:off x="13066334" y="5205884"/>
            <a:ext cx="3694496" cy="1042506"/>
          </a:xfrm>
          <a:prstGeom prst="rect">
            <a:avLst/>
          </a:prstGeom>
          <a:noFill/>
          <a:ln>
            <a:noFill/>
          </a:ln>
        </p:spPr>
      </p:pic>
      <p:graphicFrame>
        <p:nvGraphicFramePr>
          <p:cNvPr id="11" name="Google Shape;186;p59"/>
          <p:cNvGraphicFramePr/>
          <p:nvPr>
            <p:extLst>
              <p:ext uri="{D42A27DB-BD31-4B8C-83A1-F6EECF244321}">
                <p14:modId xmlns:p14="http://schemas.microsoft.com/office/powerpoint/2010/main" val="4153746844"/>
              </p:ext>
            </p:extLst>
          </p:nvPr>
        </p:nvGraphicFramePr>
        <p:xfrm>
          <a:off x="5376671" y="1344311"/>
          <a:ext cx="6419089" cy="2653243"/>
        </p:xfrm>
        <a:graphic>
          <a:graphicData uri="http://schemas.openxmlformats.org/drawingml/2006/table">
            <a:tbl>
              <a:tblPr>
                <a:noFill/>
                <a:tableStyleId>{7637F94A-DA9B-481A-AE38-6A32242EE391}</a:tableStyleId>
              </a:tblPr>
              <a:tblGrid>
                <a:gridCol w="1326461">
                  <a:extLst>
                    <a:ext uri="{9D8B030D-6E8A-4147-A177-3AD203B41FA5}">
                      <a16:colId xmlns:a16="http://schemas.microsoft.com/office/drawing/2014/main" val="20000"/>
                    </a:ext>
                  </a:extLst>
                </a:gridCol>
                <a:gridCol w="5092628">
                  <a:extLst>
                    <a:ext uri="{9D8B030D-6E8A-4147-A177-3AD203B41FA5}">
                      <a16:colId xmlns:a16="http://schemas.microsoft.com/office/drawing/2014/main" val="20001"/>
                    </a:ext>
                  </a:extLst>
                </a:gridCol>
              </a:tblGrid>
              <a:tr h="80452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CAQUETÁ : Valparaíso, San Vicente Del Caguán..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CAQUETÁ : Puerto Rico.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GUAINÍA : Inírida.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GUAVIARE : El Retorno, San José Del Guaviare.</a:t>
                      </a:r>
                      <a:endParaRPr lang="pt-BR" sz="1000" b="0" i="0" u="none" strike="noStrike" cap="none" dirty="0" smtClean="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073160988"/>
                  </a:ext>
                </a:extLst>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Yira </a:t>
            </a:r>
            <a:r>
              <a:rPr lang="es-MX" sz="1200" dirty="0">
                <a:solidFill>
                  <a:srgbClr val="7F7F7F"/>
                </a:solidFill>
                <a:latin typeface="Verdana"/>
                <a:ea typeface="Verdana"/>
                <a:cs typeface="Verdana"/>
                <a:sym typeface="Verdana"/>
              </a:rPr>
              <a:t>N</a:t>
            </a:r>
            <a:r>
              <a:rPr lang="es-MX" sz="1200" dirty="0" smtClean="0">
                <a:solidFill>
                  <a:srgbClr val="7F7F7F"/>
                </a:solidFill>
                <a:latin typeface="Verdana"/>
                <a:ea typeface="Verdana"/>
                <a:cs typeface="Verdana"/>
                <a:sym typeface="Verdana"/>
              </a:rPr>
              <a:t>athalie Fonseca </a:t>
            </a:r>
            <a:r>
              <a:rPr lang="es-MX" sz="1200" dirty="0">
                <a:solidFill>
                  <a:srgbClr val="7F7F7F"/>
                </a:solidFill>
                <a:latin typeface="Verdana"/>
                <a:ea typeface="Verdana"/>
                <a:cs typeface="Verdana"/>
                <a:sym typeface="Verdana"/>
              </a:rPr>
              <a:t>P</a:t>
            </a:r>
            <a:r>
              <a:rPr lang="es-MX" sz="1200" dirty="0" smtClean="0">
                <a:solidFill>
                  <a:srgbClr val="7F7F7F"/>
                </a:solidFill>
                <a:latin typeface="Verdana"/>
                <a:ea typeface="Verdana"/>
                <a:cs typeface="Verdana"/>
                <a:sym typeface="Verdana"/>
              </a:rPr>
              <a:t>arga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a:solidFill>
                  <a:schemeClr val="dk1"/>
                </a:solidFill>
                <a:latin typeface="Arial"/>
                <a:ea typeface="Arial"/>
                <a:cs typeface="Arial"/>
                <a:sym typeface="Arial"/>
              </a:rPr>
              <a:t/>
            </a: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t>
            </a:r>
            <a:r>
              <a:rPr lang="es-MX" sz="1800" b="0" i="0" u="none" strike="noStrike" cap="none" dirty="0" smtClean="0">
                <a:solidFill>
                  <a:srgbClr val="7F7F7F"/>
                </a:solidFill>
                <a:latin typeface="Verdana"/>
                <a:ea typeface="Verdana"/>
                <a:cs typeface="Verdana"/>
                <a:sym typeface="Verdana"/>
              </a:rPr>
              <a:t>algunos sectores </a:t>
            </a:r>
            <a:r>
              <a:rPr lang="es-MX" sz="1800" b="0" i="0" u="none" strike="noStrike" cap="none" dirty="0">
                <a:solidFill>
                  <a:srgbClr val="7F7F7F"/>
                </a:solidFill>
                <a:latin typeface="Verdana"/>
                <a:ea typeface="Verdana"/>
                <a:cs typeface="Verdana"/>
                <a:sym typeface="Verdana"/>
              </a:rPr>
              <a:t>de las regiones </a:t>
            </a:r>
            <a:r>
              <a:rPr lang="es-MX" sz="1800" b="0" i="0" u="none" strike="noStrike" cap="none" dirty="0" smtClean="0">
                <a:solidFill>
                  <a:srgbClr val="7F7F7F"/>
                </a:solidFill>
                <a:latin typeface="Verdana"/>
                <a:ea typeface="Verdana"/>
                <a:cs typeface="Verdana"/>
                <a:sym typeface="Verdana"/>
              </a:rPr>
              <a:t>Andina, Caribe, </a:t>
            </a:r>
            <a:r>
              <a:rPr lang="es-MX" sz="1800" dirty="0" smtClean="0">
                <a:solidFill>
                  <a:srgbClr val="7F7F7F"/>
                </a:solidFill>
                <a:latin typeface="Verdana"/>
                <a:ea typeface="Verdana"/>
                <a:cs typeface="Verdana"/>
                <a:sym typeface="Verdana"/>
              </a:rPr>
              <a:t>Pacífico, Orinoquía y Amazonía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a:extLst>
              <a:ext uri="{28A0092B-C50C-407E-A947-70E740481C1C}">
                <a14:useLocalDpi xmlns:a14="http://schemas.microsoft.com/office/drawing/2010/main" val="0"/>
              </a:ext>
            </a:extLst>
          </a:blip>
          <a:stretch>
            <a:fillRect/>
          </a:stretch>
        </p:blipFill>
        <p:spPr>
          <a:xfrm>
            <a:off x="8090116" y="1650502"/>
            <a:ext cx="3269263" cy="4623221"/>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fld id="{5F960AFB-9AE0-4B3A-8431-22C4266A130A}" type="datetime4">
              <a:rPr lang="es-MX" sz="1200" smtClean="0"/>
              <a:t>21 de febrero de 2024</a:t>
            </a:fld>
            <a:r>
              <a:rPr lang="es-MX" sz="1200" dirty="0" smtClean="0"/>
              <a:t>| 18:00 </a:t>
            </a:r>
            <a:r>
              <a:rPr lang="es-MX" sz="1200" dirty="0"/>
              <a:t>HLC</a:t>
            </a:r>
            <a:endParaRPr sz="1200" dirty="0"/>
          </a:p>
        </p:txBody>
      </p:sp>
      <p:pic>
        <p:nvPicPr>
          <p:cNvPr id="125" name="Google Shape;125;p17"/>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45773" y="1028704"/>
            <a:ext cx="3960222" cy="5600338"/>
          </a:xfrm>
          <a:prstGeom prst="rect">
            <a:avLst/>
          </a:prstGeom>
          <a:noFill/>
          <a:ln>
            <a:noFill/>
          </a:ln>
        </p:spPr>
      </p:pic>
      <p:pic>
        <p:nvPicPr>
          <p:cNvPr id="126" name="Google Shape;126;p17"/>
          <p:cNvPicPr preferRelativeResize="0"/>
          <p:nvPr/>
        </p:nvPicPr>
        <p:blipFill>
          <a:blip r:embed="rId5" r:link="rId6">
            <a:extLst>
              <a:ext uri="{28A0092B-C50C-407E-A947-70E740481C1C}">
                <a14:useLocalDpi xmlns:a14="http://schemas.microsoft.com/office/drawing/2010/main" val="0"/>
              </a:ext>
            </a:extLst>
          </a:blip>
          <a:stretch>
            <a:fillRect/>
          </a:stretch>
        </p:blipFill>
        <p:spPr>
          <a:xfrm>
            <a:off x="4543281" y="2433961"/>
            <a:ext cx="2125234" cy="2313360"/>
          </a:xfrm>
          <a:prstGeom prst="rect">
            <a:avLst/>
          </a:prstGeom>
          <a:noFill/>
          <a:ln w="9525" cap="flat" cmpd="sng">
            <a:solidFill>
              <a:schemeClr val="dk1"/>
            </a:solidFill>
            <a:prstDash val="solid"/>
            <a:round/>
            <a:headEnd type="none" w="sm" len="sm"/>
            <a:tailEnd type="none" w="sm" len="sm"/>
          </a:ln>
        </p:spPr>
      </p:pic>
      <p:pic>
        <p:nvPicPr>
          <p:cNvPr id="127" name="Google Shape;127;p17"/>
          <p:cNvPicPr preferRelativeResize="0"/>
          <p:nvPr/>
        </p:nvPicPr>
        <p:blipFill>
          <a:blip r:embed="rId7" r:link="rId8">
            <a:extLst>
              <a:ext uri="{28A0092B-C50C-407E-A947-70E740481C1C}">
                <a14:useLocalDpi xmlns:a14="http://schemas.microsoft.com/office/drawing/2010/main" val="0"/>
              </a:ext>
            </a:extLst>
          </a:blip>
          <a:stretch>
            <a:fillRect/>
          </a:stretch>
        </p:blipFill>
        <p:spPr>
          <a:xfrm>
            <a:off x="6785651" y="2334674"/>
            <a:ext cx="1495249" cy="2613844"/>
          </a:xfrm>
          <a:prstGeom prst="rect">
            <a:avLst/>
          </a:prstGeom>
          <a:noFill/>
          <a:ln>
            <a:noFill/>
          </a:ln>
        </p:spPr>
      </p:pic>
      <p:pic>
        <p:nvPicPr>
          <p:cNvPr id="128" name="Google Shape;128;p17"/>
          <p:cNvPicPr preferRelativeResize="0"/>
          <p:nvPr/>
        </p:nvPicPr>
        <p:blipFill>
          <a:blip r:embed="rId9" r:link="rId10">
            <a:extLst>
              <a:ext uri="{28A0092B-C50C-407E-A947-70E740481C1C}">
                <a14:useLocalDpi xmlns:a14="http://schemas.microsoft.com/office/drawing/2010/main" val="0"/>
              </a:ext>
            </a:extLst>
          </a:blip>
          <a:stretch>
            <a:fillRect/>
          </a:stretch>
        </p:blipFill>
        <p:spPr>
          <a:xfrm>
            <a:off x="8280900" y="2334674"/>
            <a:ext cx="2329609" cy="3071044"/>
          </a:xfrm>
          <a:prstGeom prst="rect">
            <a:avLst/>
          </a:prstGeom>
          <a:noFill/>
          <a:ln>
            <a:noFill/>
          </a:ln>
        </p:spPr>
      </p:pic>
      <p:pic>
        <p:nvPicPr>
          <p:cNvPr id="129" name="Google Shape;129;p17"/>
          <p:cNvPicPr preferRelativeResize="0"/>
          <p:nvPr/>
        </p:nvPicPr>
        <p:blipFill>
          <a:blip r:embed="rId11" r:link="rId12">
            <a:extLst>
              <a:ext uri="{28A0092B-C50C-407E-A947-70E740481C1C}">
                <a14:useLocalDpi xmlns:a14="http://schemas.microsoft.com/office/drawing/2010/main" val="0"/>
              </a:ext>
            </a:extLst>
          </a:blip>
          <a:stretch>
            <a:fillRect/>
          </a:stretch>
        </p:blipFill>
        <p:spPr>
          <a:xfrm>
            <a:off x="10610509" y="2334673"/>
            <a:ext cx="1493109" cy="3895797"/>
          </a:xfrm>
          <a:prstGeom prst="rect">
            <a:avLst/>
          </a:prstGeom>
          <a:noFill/>
          <a:ln>
            <a:noFill/>
          </a:ln>
        </p:spPr>
      </p:pic>
    </p:spTree>
    <p:extLst>
      <p:ext uri="{BB962C8B-B14F-4D97-AF65-F5344CB8AC3E}">
        <p14:creationId xmlns:p14="http://schemas.microsoft.com/office/powerpoint/2010/main" val="23898224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3400087086"/>
              </p:ext>
            </p:extLst>
          </p:nvPr>
        </p:nvGraphicFramePr>
        <p:xfrm>
          <a:off x="4756677" y="1146175"/>
          <a:ext cx="7435323" cy="5315525"/>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El Guamo, Mahates, San Juan Nepomuceno.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Agustín Codazzi, Chiriguaná, Curumaní, El Copey, La Jagua De Ibirico, La Paz, Manaure Balcón Del Cesar, Pueblo Bello, San Diego, Valledupar.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LA GUAJIRA : Barrancas, Dibulla, Distracción, El Molino, Fonseca, La Jagua Del Pilar, Riohacha, San Juan Del Cesar, Urumita, Villanueva.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Ciénaga, Santa Marta.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SUCRE : Colosó.</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ARCHIPIÉLAGO DE SAN ANDRÉS, PROVIDENCIA Y SANTA CATALINA : Providencia.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BOLIVAR : San Pablo.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Arjona, El Carmen De Bolívar, María La Baja, San Cristóbal, San Jacinto, Zambrano, Achí.</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Aguachica, Becerril, Bosconia, El Paso, González, La Gloria, Pailitas, Pelaya, Río De Oro, San Martín.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CÓRDOBA : Planeta Rica.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Ariguaní, Fundación, Pedraza, Pijiño Del Carmen, Santa Ana, Tenerife, Zapayán.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SUCRE : Chalán, Ovejas, San José De Toluviejo.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ARCHIPIÉLAGO DE SAN ANDRÉS, PROVIDENCIA Y SANTA CATALINA : San Andrés.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ATLÁNTICO : Campo De La Cruz, Candelaria, Luruaco, Manatí, Palmar De Varela, Piojó, Ponedera, Repelón, Sabanalarga, Santa Lucía, Usiacurí.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BOLÍVAR : Altos Del Rosario, Arenal, Arroyohondo, Calamar, El Peñón, Magangué, Simití, Tiquisio.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CESAR : Astrea, Chimichagua, San Alberto.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CÓRDOBA : Ayapel, Cereté, Chimá, Ciénaga De Oro, Montelíbano, Sahagún, San Bernardo Del Viento.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LA GUAJIRA : Hatonuevo.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MAGDALENA : Algarrobo, Aracataca, Cerro De San Antonio, Chivolo, Concordia, El Banco, El Piñón, Pivijay, Remolino, Sabanas De San Ángel, Salamina, Zona Bananera.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SUCRE : Corozal, Sampués, San Onofre.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233671246"/>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7"/>
            <a:ext cx="4161232" cy="4757851"/>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4942886" y="2356282"/>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7">
            <a:alphaModFix/>
          </a:blip>
          <a:srcRect/>
          <a:stretch/>
        </p:blipFill>
        <p:spPr>
          <a:xfrm>
            <a:off x="4942886" y="3894830"/>
            <a:ext cx="451143" cy="445047"/>
          </a:xfrm>
          <a:prstGeom prst="rect">
            <a:avLst/>
          </a:prstGeom>
          <a:noFill/>
          <a:ln>
            <a:noFill/>
          </a:ln>
        </p:spPr>
      </p:pic>
      <p:pic>
        <p:nvPicPr>
          <p:cNvPr id="9" name="Google Shape;147;p1"/>
          <p:cNvPicPr preferRelativeResize="0"/>
          <p:nvPr/>
        </p:nvPicPr>
        <p:blipFill rotWithShape="1">
          <a:blip r:embed="rId8">
            <a:alphaModFix/>
          </a:blip>
          <a:srcRect/>
          <a:stretch/>
        </p:blipFill>
        <p:spPr>
          <a:xfrm>
            <a:off x="4942886" y="5551631"/>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465959"/>
            <a:ext cx="3449769" cy="4878482"/>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259585285"/>
              </p:ext>
            </p:extLst>
          </p:nvPr>
        </p:nvGraphicFramePr>
        <p:xfrm>
          <a:off x="3949773" y="1553271"/>
          <a:ext cx="8001000" cy="3332257"/>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Boavita, Cerinza, Chiscas, Covarachía, Cubará, El Cocuy, Guacamayas, Güicán De La Sierra, La Uvita, Panqueba, San Mateo, Sativanorte, Soatá, Susacón, Tipacoque, Tunja, Labranzagrande.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Agua De Dios, Albán, Anapoima, Anolaima, Apulo, Bojacá, Carmen De Carupa, Cota, Facatativá, Fusagasugá, Gachetá, Girardot, Guasca, Guataquí, Guatavita, Jerusalén, Junín, La Mesa, Madrid, Nariño, Nilo, Pacho, Pulí, Quipile, Ricaurte, San Cayetano, San Juan De Rioseco, Silvania, Tibacuy, Tocaima, Viotá, Zipacón, Zipaquirá, Cucunubá, Cáqueza, Lenguazaque.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Aipe, Baraya, Campoalegre, Neiva, Palermo, Rivera, Tello, Teruel, Tesalia, Villavieja, Yaguará, Íquira.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Chinácota, Convención, El Carmen, El Tarra, Los Patios, San Calixto, Teorama, Tibú, Villa Del Rosario.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Capitanejo, Carcasí, Concepción, Enciso, Macaravita, Mogotes, Molagavita, Onzaga, San Joaquín, San José De Miranda, San Miguel.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Alpujarra, Alvarado, Carmen De Apicalá, Chaparral, Coello, Coyaima, Cunday, Dolores, Espinal, Flandes, Guamo, Ibagué, Icononzo, Melgar, Ortega, Piedras, Prado, Purificación, Rioblanco, Rovira, San Luis, Suárez, Valle De San Juan, Villarrica.</a:t>
                      </a:r>
                      <a:endParaRPr lang="pt-BR" sz="1000" b="0" i="0" u="none" strike="noStrike" cap="none" dirty="0" smtClean="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57" name="Google Shape;157;p58"/>
          <p:cNvPicPr preferRelativeResize="0"/>
          <p:nvPr/>
        </p:nvPicPr>
        <p:blipFill rotWithShape="1">
          <a:blip r:embed="rId5">
            <a:alphaModFix/>
          </a:blip>
          <a:srcRect/>
          <a:stretch/>
        </p:blipFill>
        <p:spPr>
          <a:xfrm>
            <a:off x="13033762" y="5254870"/>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4159060" y="3313887"/>
            <a:ext cx="458425" cy="446694"/>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465959"/>
            <a:ext cx="3449769" cy="4878482"/>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2281453614"/>
              </p:ext>
            </p:extLst>
          </p:nvPr>
        </p:nvGraphicFramePr>
        <p:xfrm>
          <a:off x="3968061" y="1575484"/>
          <a:ext cx="8001000" cy="3749674"/>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88457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1258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ANTIOQUIA : Barbosa, Anzá, </a:t>
                      </a:r>
                      <a:r>
                        <a:rPr lang="pt-BR" sz="1000" b="0" i="0" u="none" strike="noStrike" cap="none" dirty="0" err="1" smtClean="0">
                          <a:solidFill>
                            <a:srgbClr val="000000"/>
                          </a:solidFill>
                          <a:latin typeface="Arial"/>
                          <a:ea typeface="Arial"/>
                          <a:cs typeface="Arial"/>
                          <a:sym typeface="Arial"/>
                        </a:rPr>
                        <a:t>Armenia</a:t>
                      </a:r>
                      <a:r>
                        <a:rPr lang="pt-BR" sz="1000" b="0" i="0" u="none" strike="noStrike" cap="none" dirty="0" smtClean="0">
                          <a:solidFill>
                            <a:srgbClr val="000000"/>
                          </a:solidFill>
                          <a:latin typeface="Arial"/>
                          <a:ea typeface="Arial"/>
                          <a:cs typeface="Arial"/>
                          <a:sym typeface="Arial"/>
                        </a:rPr>
                        <a:t>, Betulia, Buriticá, Ebéjico, Fredonia, </a:t>
                      </a:r>
                      <a:r>
                        <a:rPr lang="pt-BR" sz="1000" b="0" i="0" u="none" strike="noStrike" cap="none" dirty="0" err="1" smtClean="0">
                          <a:solidFill>
                            <a:srgbClr val="000000"/>
                          </a:solidFill>
                          <a:latin typeface="Arial"/>
                          <a:ea typeface="Arial"/>
                          <a:cs typeface="Arial"/>
                          <a:sym typeface="Arial"/>
                        </a:rPr>
                        <a:t>Giraldo</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Heliconia</a:t>
                      </a:r>
                      <a:r>
                        <a:rPr lang="pt-BR" sz="1000" b="0" i="0" u="none" strike="noStrike" cap="none" dirty="0" smtClean="0">
                          <a:solidFill>
                            <a:srgbClr val="000000"/>
                          </a:solidFill>
                          <a:latin typeface="Arial"/>
                          <a:ea typeface="Arial"/>
                          <a:cs typeface="Arial"/>
                          <a:sym typeface="Arial"/>
                        </a:rPr>
                        <a:t>, Ituango, Liborina, Medellín, </a:t>
                      </a:r>
                      <a:r>
                        <a:rPr lang="pt-BR" sz="1000" b="0" i="0" u="none" strike="noStrike" cap="none" dirty="0" err="1" smtClean="0">
                          <a:solidFill>
                            <a:srgbClr val="000000"/>
                          </a:solidFill>
                          <a:latin typeface="Arial"/>
                          <a:ea typeface="Arial"/>
                          <a:cs typeface="Arial"/>
                          <a:sym typeface="Arial"/>
                        </a:rPr>
                        <a:t>Olaya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Sabanalarga</a:t>
                      </a:r>
                      <a:r>
                        <a:rPr lang="pt-BR" sz="1000" b="0" i="0" u="none" strike="noStrike" cap="none" dirty="0" smtClean="0">
                          <a:solidFill>
                            <a:srgbClr val="000000"/>
                          </a:solidFill>
                          <a:latin typeface="Arial"/>
                          <a:ea typeface="Arial"/>
                          <a:cs typeface="Arial"/>
                          <a:sym typeface="Arial"/>
                        </a:rPr>
                        <a:t>, San Andrés De Cuerquía, San Jerónimo, San José De La </a:t>
                      </a:r>
                      <a:r>
                        <a:rPr lang="pt-BR" sz="1000" b="0" i="0" u="none" strike="noStrike" cap="none" dirty="0" err="1" smtClean="0">
                          <a:solidFill>
                            <a:srgbClr val="000000"/>
                          </a:solidFill>
                          <a:latin typeface="Arial"/>
                          <a:ea typeface="Arial"/>
                          <a:cs typeface="Arial"/>
                          <a:sym typeface="Arial"/>
                        </a:rPr>
                        <a:t>Montaña</a:t>
                      </a:r>
                      <a:r>
                        <a:rPr lang="pt-BR" sz="1000" b="0" i="0" u="none" strike="noStrike" cap="none" dirty="0" smtClean="0">
                          <a:solidFill>
                            <a:srgbClr val="000000"/>
                          </a:solidFill>
                          <a:latin typeface="Arial"/>
                          <a:ea typeface="Arial"/>
                          <a:cs typeface="Arial"/>
                          <a:sym typeface="Arial"/>
                        </a:rPr>
                        <a:t>, Santa Fé De </a:t>
                      </a:r>
                      <a:r>
                        <a:rPr lang="pt-BR" sz="1000" b="0" i="0" u="none" strike="noStrike" cap="none" dirty="0" err="1" smtClean="0">
                          <a:solidFill>
                            <a:srgbClr val="000000"/>
                          </a:solidFill>
                          <a:latin typeface="Arial"/>
                          <a:ea typeface="Arial"/>
                          <a:cs typeface="Arial"/>
                          <a:sym typeface="Arial"/>
                        </a:rPr>
                        <a:t>Antioquia</a:t>
                      </a:r>
                      <a:r>
                        <a:rPr lang="pt-BR" sz="1000" b="0" i="0" u="none" strike="noStrike" cap="none" dirty="0" smtClean="0">
                          <a:solidFill>
                            <a:srgbClr val="000000"/>
                          </a:solidFill>
                          <a:latin typeface="Arial"/>
                          <a:ea typeface="Arial"/>
                          <a:cs typeface="Arial"/>
                          <a:sym typeface="Arial"/>
                        </a:rPr>
                        <a:t>, Sopetrán, Toledo.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BOYACÁ : </a:t>
                      </a:r>
                      <a:r>
                        <a:rPr lang="pt-BR" sz="1000" b="0" i="0" u="none" strike="noStrike" cap="none" dirty="0" err="1" smtClean="0">
                          <a:solidFill>
                            <a:srgbClr val="000000"/>
                          </a:solidFill>
                          <a:latin typeface="Arial"/>
                          <a:ea typeface="Arial"/>
                          <a:cs typeface="Arial"/>
                          <a:sym typeface="Arial"/>
                        </a:rPr>
                        <a:t>Arcabuco</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Belén</a:t>
                      </a:r>
                      <a:r>
                        <a:rPr lang="pt-BR" sz="1000" b="0" i="0" u="none" strike="noStrike" cap="none" dirty="0" smtClean="0">
                          <a:solidFill>
                            <a:srgbClr val="000000"/>
                          </a:solidFill>
                          <a:latin typeface="Arial"/>
                          <a:ea typeface="Arial"/>
                          <a:cs typeface="Arial"/>
                          <a:sym typeface="Arial"/>
                        </a:rPr>
                        <a:t>, Betéitiva, Chíquiza, Cómbita, </a:t>
                      </a:r>
                      <a:r>
                        <a:rPr lang="pt-BR" sz="1000" b="0" i="0" u="none" strike="noStrike" cap="none" dirty="0" err="1" smtClean="0">
                          <a:solidFill>
                            <a:srgbClr val="000000"/>
                          </a:solidFill>
                          <a:latin typeface="Arial"/>
                          <a:ea typeface="Arial"/>
                          <a:cs typeface="Arial"/>
                          <a:sym typeface="Arial"/>
                        </a:rPr>
                        <a:t>Duitama</a:t>
                      </a:r>
                      <a:r>
                        <a:rPr lang="pt-BR" sz="1000" b="0" i="0" u="none" strike="noStrike" cap="none" dirty="0" smtClean="0">
                          <a:solidFill>
                            <a:srgbClr val="000000"/>
                          </a:solidFill>
                          <a:latin typeface="Arial"/>
                          <a:ea typeface="Arial"/>
                          <a:cs typeface="Arial"/>
                          <a:sym typeface="Arial"/>
                        </a:rPr>
                        <a:t>, El </a:t>
                      </a:r>
                      <a:r>
                        <a:rPr lang="pt-BR" sz="1000" b="0" i="0" u="none" strike="noStrike" cap="none" dirty="0" err="1" smtClean="0">
                          <a:solidFill>
                            <a:srgbClr val="000000"/>
                          </a:solidFill>
                          <a:latin typeface="Arial"/>
                          <a:ea typeface="Arial"/>
                          <a:cs typeface="Arial"/>
                          <a:sym typeface="Arial"/>
                        </a:rPr>
                        <a:t>Espino</a:t>
                      </a:r>
                      <a:r>
                        <a:rPr lang="pt-BR" sz="1000" b="0" i="0" u="none" strike="noStrike" cap="none" dirty="0" smtClean="0">
                          <a:solidFill>
                            <a:srgbClr val="000000"/>
                          </a:solidFill>
                          <a:latin typeface="Arial"/>
                          <a:ea typeface="Arial"/>
                          <a:cs typeface="Arial"/>
                          <a:sym typeface="Arial"/>
                        </a:rPr>
                        <a:t>, Gachantivá, Mongua, Nobsa, Paipa, </a:t>
                      </a:r>
                      <a:r>
                        <a:rPr lang="pt-BR" sz="1000" b="0" i="0" u="none" strike="noStrike" cap="none" dirty="0" err="1" smtClean="0">
                          <a:solidFill>
                            <a:srgbClr val="000000"/>
                          </a:solidFill>
                          <a:latin typeface="Arial"/>
                          <a:ea typeface="Arial"/>
                          <a:cs typeface="Arial"/>
                          <a:sym typeface="Arial"/>
                        </a:rPr>
                        <a:t>Paya</a:t>
                      </a:r>
                      <a:r>
                        <a:rPr lang="pt-BR" sz="1000" b="0" i="0" u="none" strike="noStrike" cap="none" dirty="0" smtClean="0">
                          <a:solidFill>
                            <a:srgbClr val="000000"/>
                          </a:solidFill>
                          <a:latin typeface="Arial"/>
                          <a:ea typeface="Arial"/>
                          <a:cs typeface="Arial"/>
                          <a:sym typeface="Arial"/>
                        </a:rPr>
                        <a:t>, Pesca, </a:t>
                      </a:r>
                      <a:r>
                        <a:rPr lang="pt-BR" sz="1000" b="0" i="0" u="none" strike="noStrike" cap="none" dirty="0" err="1" smtClean="0">
                          <a:solidFill>
                            <a:srgbClr val="000000"/>
                          </a:solidFill>
                          <a:latin typeface="Arial"/>
                          <a:ea typeface="Arial"/>
                          <a:cs typeface="Arial"/>
                          <a:sym typeface="Arial"/>
                        </a:rPr>
                        <a:t>Pisba</a:t>
                      </a:r>
                      <a:r>
                        <a:rPr lang="pt-BR" sz="1000" b="0" i="0" u="none" strike="noStrike" cap="none" dirty="0" smtClean="0">
                          <a:solidFill>
                            <a:srgbClr val="000000"/>
                          </a:solidFill>
                          <a:latin typeface="Arial"/>
                          <a:ea typeface="Arial"/>
                          <a:cs typeface="Arial"/>
                          <a:sym typeface="Arial"/>
                        </a:rPr>
                        <a:t>, Rondón, Samaca, Santa Rosa De Viterbo, Sotaquirá, Togüí, Villa De </a:t>
                      </a:r>
                      <a:r>
                        <a:rPr lang="pt-BR" sz="1000" b="0" i="0" u="none" strike="noStrike" cap="none" dirty="0" err="1" smtClean="0">
                          <a:solidFill>
                            <a:srgbClr val="000000"/>
                          </a:solidFill>
                          <a:latin typeface="Arial"/>
                          <a:ea typeface="Arial"/>
                          <a:cs typeface="Arial"/>
                          <a:sym typeface="Arial"/>
                        </a:rPr>
                        <a:t>Leyva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Tunja</a:t>
                      </a:r>
                      <a:r>
                        <a:rPr lang="pt-BR" sz="1000" b="0" i="0" u="none" strike="noStrike" cap="none" dirty="0" smtClean="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CUNDINAMARCA : </a:t>
                      </a:r>
                      <a:r>
                        <a:rPr lang="pt-BR" sz="1000" b="0" i="0" u="none" strike="noStrike" cap="none" dirty="0" err="1" smtClean="0">
                          <a:solidFill>
                            <a:srgbClr val="000000"/>
                          </a:solidFill>
                          <a:latin typeface="Arial"/>
                          <a:ea typeface="Arial"/>
                          <a:cs typeface="Arial"/>
                          <a:sym typeface="Arial"/>
                        </a:rPr>
                        <a:t>Arbeláez</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Beltrán</a:t>
                      </a:r>
                      <a:r>
                        <a:rPr lang="pt-BR" sz="1000" b="0" i="0" u="none" strike="noStrike" cap="none" dirty="0" smtClean="0">
                          <a:solidFill>
                            <a:srgbClr val="000000"/>
                          </a:solidFill>
                          <a:latin typeface="Arial"/>
                          <a:ea typeface="Arial"/>
                          <a:cs typeface="Arial"/>
                          <a:sym typeface="Arial"/>
                        </a:rPr>
                        <a:t>, Cabrera, Cachipay, </a:t>
                      </a:r>
                      <a:r>
                        <a:rPr lang="pt-BR" sz="1000" b="0" i="0" u="none" strike="noStrike" cap="none" dirty="0" err="1" smtClean="0">
                          <a:solidFill>
                            <a:srgbClr val="000000"/>
                          </a:solidFill>
                          <a:latin typeface="Arial"/>
                          <a:ea typeface="Arial"/>
                          <a:cs typeface="Arial"/>
                          <a:sym typeface="Arial"/>
                        </a:rPr>
                        <a:t>Cajicá</a:t>
                      </a:r>
                      <a:r>
                        <a:rPr lang="pt-BR" sz="1000" b="0" i="0" u="none" strike="noStrike" cap="none" dirty="0" smtClean="0">
                          <a:solidFill>
                            <a:srgbClr val="000000"/>
                          </a:solidFill>
                          <a:latin typeface="Arial"/>
                          <a:ea typeface="Arial"/>
                          <a:cs typeface="Arial"/>
                          <a:sym typeface="Arial"/>
                        </a:rPr>
                        <a:t>, Caparrapí, Chaguaní, </a:t>
                      </a:r>
                      <a:r>
                        <a:rPr lang="pt-BR" sz="1000" b="0" i="0" u="none" strike="noStrike" cap="none" dirty="0" err="1" smtClean="0">
                          <a:solidFill>
                            <a:srgbClr val="000000"/>
                          </a:solidFill>
                          <a:latin typeface="Arial"/>
                          <a:ea typeface="Arial"/>
                          <a:cs typeface="Arial"/>
                          <a:sym typeface="Arial"/>
                        </a:rPr>
                        <a:t>Chía</a:t>
                      </a:r>
                      <a:r>
                        <a:rPr lang="pt-BR" sz="1000" b="0" i="0" u="none" strike="noStrike" cap="none" dirty="0" smtClean="0">
                          <a:solidFill>
                            <a:srgbClr val="000000"/>
                          </a:solidFill>
                          <a:latin typeface="Arial"/>
                          <a:ea typeface="Arial"/>
                          <a:cs typeface="Arial"/>
                          <a:sym typeface="Arial"/>
                        </a:rPr>
                        <a:t>, Cogua, El </a:t>
                      </a:r>
                      <a:r>
                        <a:rPr lang="pt-BR" sz="1000" b="0" i="0" u="none" strike="noStrike" cap="none" dirty="0" err="1" smtClean="0">
                          <a:solidFill>
                            <a:srgbClr val="000000"/>
                          </a:solidFill>
                          <a:latin typeface="Arial"/>
                          <a:ea typeface="Arial"/>
                          <a:cs typeface="Arial"/>
                          <a:sym typeface="Arial"/>
                        </a:rPr>
                        <a:t>Colegio</a:t>
                      </a:r>
                      <a:r>
                        <a:rPr lang="pt-BR" sz="1000" b="0" i="0" u="none" strike="noStrike" cap="none" dirty="0" smtClean="0">
                          <a:solidFill>
                            <a:srgbClr val="000000"/>
                          </a:solidFill>
                          <a:latin typeface="Arial"/>
                          <a:ea typeface="Arial"/>
                          <a:cs typeface="Arial"/>
                          <a:sym typeface="Arial"/>
                        </a:rPr>
                        <a:t>, El </a:t>
                      </a:r>
                      <a:r>
                        <a:rPr lang="pt-BR" sz="1000" b="0" i="0" u="none" strike="noStrike" cap="none" dirty="0" err="1" smtClean="0">
                          <a:solidFill>
                            <a:srgbClr val="000000"/>
                          </a:solidFill>
                          <a:latin typeface="Arial"/>
                          <a:ea typeface="Arial"/>
                          <a:cs typeface="Arial"/>
                          <a:sym typeface="Arial"/>
                        </a:rPr>
                        <a:t>Peñón</a:t>
                      </a:r>
                      <a:r>
                        <a:rPr lang="pt-BR" sz="1000" b="0" i="0" u="none" strike="noStrike" cap="none" dirty="0" smtClean="0">
                          <a:solidFill>
                            <a:srgbClr val="000000"/>
                          </a:solidFill>
                          <a:latin typeface="Arial"/>
                          <a:ea typeface="Arial"/>
                          <a:cs typeface="Arial"/>
                          <a:sym typeface="Arial"/>
                        </a:rPr>
                        <a:t>, Fómeque, </a:t>
                      </a:r>
                      <a:r>
                        <a:rPr lang="pt-BR" sz="1000" b="0" i="0" u="none" strike="noStrike" cap="none" dirty="0" err="1" smtClean="0">
                          <a:solidFill>
                            <a:srgbClr val="000000"/>
                          </a:solidFill>
                          <a:latin typeface="Arial"/>
                          <a:ea typeface="Arial"/>
                          <a:cs typeface="Arial"/>
                          <a:sym typeface="Arial"/>
                        </a:rPr>
                        <a:t>Guaduas</a:t>
                      </a:r>
                      <a:r>
                        <a:rPr lang="pt-BR" sz="1000" b="0" i="0" u="none" strike="noStrike" cap="none" dirty="0" smtClean="0">
                          <a:solidFill>
                            <a:srgbClr val="000000"/>
                          </a:solidFill>
                          <a:latin typeface="Arial"/>
                          <a:ea typeface="Arial"/>
                          <a:cs typeface="Arial"/>
                          <a:sym typeface="Arial"/>
                        </a:rPr>
                        <a:t>, La </a:t>
                      </a:r>
                      <a:r>
                        <a:rPr lang="pt-BR" sz="1000" b="0" i="0" u="none" strike="noStrike" cap="none" dirty="0" err="1" smtClean="0">
                          <a:solidFill>
                            <a:srgbClr val="000000"/>
                          </a:solidFill>
                          <a:latin typeface="Arial"/>
                          <a:ea typeface="Arial"/>
                          <a:cs typeface="Arial"/>
                          <a:sym typeface="Arial"/>
                        </a:rPr>
                        <a:t>Calera</a:t>
                      </a:r>
                      <a:r>
                        <a:rPr lang="pt-BR" sz="1000" b="0" i="0" u="none" strike="noStrike" cap="none" dirty="0" smtClean="0">
                          <a:solidFill>
                            <a:srgbClr val="000000"/>
                          </a:solidFill>
                          <a:latin typeface="Arial"/>
                          <a:ea typeface="Arial"/>
                          <a:cs typeface="Arial"/>
                          <a:sym typeface="Arial"/>
                        </a:rPr>
                        <a:t>, La Palma, La </a:t>
                      </a:r>
                      <a:r>
                        <a:rPr lang="pt-BR" sz="1000" b="0" i="0" u="none" strike="noStrike" cap="none" dirty="0" err="1" smtClean="0">
                          <a:solidFill>
                            <a:srgbClr val="000000"/>
                          </a:solidFill>
                          <a:latin typeface="Arial"/>
                          <a:ea typeface="Arial"/>
                          <a:cs typeface="Arial"/>
                          <a:sym typeface="Arial"/>
                        </a:rPr>
                        <a:t>Peña</a:t>
                      </a:r>
                      <a:r>
                        <a:rPr lang="pt-BR" sz="1000" b="0" i="0" u="none" strike="noStrike" cap="none" dirty="0" smtClean="0">
                          <a:solidFill>
                            <a:srgbClr val="000000"/>
                          </a:solidFill>
                          <a:latin typeface="Arial"/>
                          <a:ea typeface="Arial"/>
                          <a:cs typeface="Arial"/>
                          <a:sym typeface="Arial"/>
                        </a:rPr>
                        <a:t>, La Vega, Nimaima, Pandi, Quebradanegra, San Antonio Del </a:t>
                      </a:r>
                      <a:r>
                        <a:rPr lang="pt-BR" sz="1000" b="0" i="0" u="none" strike="noStrike" cap="none" dirty="0" err="1" smtClean="0">
                          <a:solidFill>
                            <a:srgbClr val="000000"/>
                          </a:solidFill>
                          <a:latin typeface="Arial"/>
                          <a:ea typeface="Arial"/>
                          <a:cs typeface="Arial"/>
                          <a:sym typeface="Arial"/>
                        </a:rPr>
                        <a:t>Tequendama</a:t>
                      </a:r>
                      <a:r>
                        <a:rPr lang="pt-BR" sz="1000" b="0" i="0" u="none" strike="noStrike" cap="none" dirty="0" smtClean="0">
                          <a:solidFill>
                            <a:srgbClr val="000000"/>
                          </a:solidFill>
                          <a:latin typeface="Arial"/>
                          <a:ea typeface="Arial"/>
                          <a:cs typeface="Arial"/>
                          <a:sym typeface="Arial"/>
                        </a:rPr>
                        <a:t>, San Bernardo, San Francisco, Sasaima, </a:t>
                      </a:r>
                      <a:r>
                        <a:rPr lang="pt-BR" sz="1000" b="0" i="0" u="none" strike="noStrike" cap="none" dirty="0" err="1" smtClean="0">
                          <a:solidFill>
                            <a:srgbClr val="000000"/>
                          </a:solidFill>
                          <a:latin typeface="Arial"/>
                          <a:ea typeface="Arial"/>
                          <a:cs typeface="Arial"/>
                          <a:sym typeface="Arial"/>
                        </a:rPr>
                        <a:t>Soacha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Sopó</a:t>
                      </a:r>
                      <a:r>
                        <a:rPr lang="pt-BR" sz="1000" b="0" i="0" u="none" strike="noStrike" cap="none" dirty="0" smtClean="0">
                          <a:solidFill>
                            <a:srgbClr val="000000"/>
                          </a:solidFill>
                          <a:latin typeface="Arial"/>
                          <a:ea typeface="Arial"/>
                          <a:cs typeface="Arial"/>
                          <a:sym typeface="Arial"/>
                        </a:rPr>
                        <a:t>, Subachoque, Sutatausa, Tausa, </a:t>
                      </a:r>
                      <a:r>
                        <a:rPr lang="pt-BR" sz="1000" b="0" i="0" u="none" strike="noStrike" cap="none" dirty="0" err="1" smtClean="0">
                          <a:solidFill>
                            <a:srgbClr val="000000"/>
                          </a:solidFill>
                          <a:latin typeface="Arial"/>
                          <a:ea typeface="Arial"/>
                          <a:cs typeface="Arial"/>
                          <a:sym typeface="Arial"/>
                        </a:rPr>
                        <a:t>Tena</a:t>
                      </a:r>
                      <a:r>
                        <a:rPr lang="pt-BR" sz="1000" b="0" i="0" u="none" strike="noStrike" cap="none" dirty="0" smtClean="0">
                          <a:solidFill>
                            <a:srgbClr val="000000"/>
                          </a:solidFill>
                          <a:latin typeface="Arial"/>
                          <a:ea typeface="Arial"/>
                          <a:cs typeface="Arial"/>
                          <a:sym typeface="Arial"/>
                        </a:rPr>
                        <a:t>, Tenjo, </a:t>
                      </a:r>
                      <a:r>
                        <a:rPr lang="pt-BR" sz="1000" b="0" i="0" u="none" strike="noStrike" cap="none" dirty="0" err="1" smtClean="0">
                          <a:solidFill>
                            <a:srgbClr val="000000"/>
                          </a:solidFill>
                          <a:latin typeface="Arial"/>
                          <a:ea typeface="Arial"/>
                          <a:cs typeface="Arial"/>
                          <a:sym typeface="Arial"/>
                        </a:rPr>
                        <a:t>Venecia</a:t>
                      </a:r>
                      <a:r>
                        <a:rPr lang="pt-BR" sz="1000" b="0" i="0" u="none" strike="noStrike" cap="none" dirty="0" smtClean="0">
                          <a:solidFill>
                            <a:srgbClr val="000000"/>
                          </a:solidFill>
                          <a:latin typeface="Arial"/>
                          <a:ea typeface="Arial"/>
                          <a:cs typeface="Arial"/>
                          <a:sym typeface="Arial"/>
                        </a:rPr>
                        <a:t>, Vergara, Villa De San Diego De </a:t>
                      </a:r>
                      <a:r>
                        <a:rPr lang="pt-BR" sz="1000" b="0" i="0" u="none" strike="noStrike" cap="none" dirty="0" err="1" smtClean="0">
                          <a:solidFill>
                            <a:srgbClr val="000000"/>
                          </a:solidFill>
                          <a:latin typeface="Arial"/>
                          <a:ea typeface="Arial"/>
                          <a:cs typeface="Arial"/>
                          <a:sym typeface="Arial"/>
                        </a:rPr>
                        <a:t>Ubaté</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Villeta</a:t>
                      </a:r>
                      <a:r>
                        <a:rPr lang="pt-BR" sz="1000" b="0" i="0" u="none" strike="noStrike" cap="none" dirty="0" smtClean="0">
                          <a:solidFill>
                            <a:srgbClr val="000000"/>
                          </a:solidFill>
                          <a:latin typeface="Arial"/>
                          <a:ea typeface="Arial"/>
                          <a:cs typeface="Arial"/>
                          <a:sym typeface="Arial"/>
                        </a:rPr>
                        <a:t>, Útica, Paime.</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HUILA : Algeciras, </a:t>
                      </a:r>
                      <a:r>
                        <a:rPr lang="pt-BR" sz="1000" b="0" i="0" u="none" strike="noStrike" cap="none" dirty="0" err="1" smtClean="0">
                          <a:solidFill>
                            <a:srgbClr val="000000"/>
                          </a:solidFill>
                          <a:latin typeface="Arial"/>
                          <a:ea typeface="Arial"/>
                          <a:cs typeface="Arial"/>
                          <a:sym typeface="Arial"/>
                        </a:rPr>
                        <a:t>Colombia</a:t>
                      </a:r>
                      <a:r>
                        <a:rPr lang="pt-BR" sz="1000" b="0" i="0" u="none" strike="noStrike" cap="none" dirty="0" smtClean="0">
                          <a:solidFill>
                            <a:srgbClr val="000000"/>
                          </a:solidFill>
                          <a:latin typeface="Arial"/>
                          <a:ea typeface="Arial"/>
                          <a:cs typeface="Arial"/>
                          <a:sym typeface="Arial"/>
                        </a:rPr>
                        <a:t>, Gigante, Santa </a:t>
                      </a:r>
                      <a:r>
                        <a:rPr lang="pt-BR" sz="1000" b="0" i="0" u="none" strike="noStrike" cap="none" dirty="0" err="1" smtClean="0">
                          <a:solidFill>
                            <a:srgbClr val="000000"/>
                          </a:solidFill>
                          <a:latin typeface="Arial"/>
                          <a:ea typeface="Arial"/>
                          <a:cs typeface="Arial"/>
                          <a:sym typeface="Arial"/>
                        </a:rPr>
                        <a:t>María</a:t>
                      </a:r>
                      <a:r>
                        <a:rPr lang="pt-BR" sz="1000" b="0" i="0" u="none" strike="noStrike" cap="none" dirty="0" smtClean="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NORTE DE SANTANDER : </a:t>
                      </a:r>
                      <a:r>
                        <a:rPr lang="pt-BR" sz="1000" b="0" i="0" u="none" strike="noStrike" cap="none" dirty="0" err="1" smtClean="0">
                          <a:solidFill>
                            <a:srgbClr val="000000"/>
                          </a:solidFill>
                          <a:latin typeface="Arial"/>
                          <a:ea typeface="Arial"/>
                          <a:cs typeface="Arial"/>
                          <a:sym typeface="Arial"/>
                        </a:rPr>
                        <a:t>Arboledas</a:t>
                      </a:r>
                      <a:r>
                        <a:rPr lang="pt-BR" sz="1000" b="0" i="0" u="none" strike="noStrike" cap="none" dirty="0" smtClean="0">
                          <a:solidFill>
                            <a:srgbClr val="000000"/>
                          </a:solidFill>
                          <a:latin typeface="Arial"/>
                          <a:ea typeface="Arial"/>
                          <a:cs typeface="Arial"/>
                          <a:sym typeface="Arial"/>
                        </a:rPr>
                        <a:t>, Bochalema, Bucarasica, Chitagá, Cucutilla, Durania, El </a:t>
                      </a:r>
                      <a:r>
                        <a:rPr lang="pt-BR" sz="1000" b="0" i="0" u="none" strike="noStrike" cap="none" dirty="0" err="1" smtClean="0">
                          <a:solidFill>
                            <a:srgbClr val="000000"/>
                          </a:solidFill>
                          <a:latin typeface="Arial"/>
                          <a:ea typeface="Arial"/>
                          <a:cs typeface="Arial"/>
                          <a:sym typeface="Arial"/>
                        </a:rPr>
                        <a:t>Zulia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Gramalote</a:t>
                      </a:r>
                      <a:r>
                        <a:rPr lang="pt-BR" sz="1000" b="0" i="0" u="none" strike="noStrike" cap="none" dirty="0" smtClean="0">
                          <a:solidFill>
                            <a:srgbClr val="000000"/>
                          </a:solidFill>
                          <a:latin typeface="Arial"/>
                          <a:ea typeface="Arial"/>
                          <a:cs typeface="Arial"/>
                          <a:sym typeface="Arial"/>
                        </a:rPr>
                        <a:t>, Hacarí, La </a:t>
                      </a:r>
                      <a:r>
                        <a:rPr lang="pt-BR" sz="1000" b="0" i="0" u="none" strike="noStrike" cap="none" dirty="0" err="1" smtClean="0">
                          <a:solidFill>
                            <a:srgbClr val="000000"/>
                          </a:solidFill>
                          <a:latin typeface="Arial"/>
                          <a:ea typeface="Arial"/>
                          <a:cs typeface="Arial"/>
                          <a:sym typeface="Arial"/>
                        </a:rPr>
                        <a:t>Esperanza</a:t>
                      </a:r>
                      <a:r>
                        <a:rPr lang="pt-BR" sz="1000" b="0" i="0" u="none" strike="noStrike" cap="none" dirty="0" smtClean="0">
                          <a:solidFill>
                            <a:srgbClr val="000000"/>
                          </a:solidFill>
                          <a:latin typeface="Arial"/>
                          <a:ea typeface="Arial"/>
                          <a:cs typeface="Arial"/>
                          <a:sym typeface="Arial"/>
                        </a:rPr>
                        <a:t>, La </a:t>
                      </a:r>
                      <a:r>
                        <a:rPr lang="pt-BR" sz="1000" b="0" i="0" u="none" strike="noStrike" cap="none" dirty="0" err="1" smtClean="0">
                          <a:solidFill>
                            <a:srgbClr val="000000"/>
                          </a:solidFill>
                          <a:latin typeface="Arial"/>
                          <a:ea typeface="Arial"/>
                          <a:cs typeface="Arial"/>
                          <a:sym typeface="Arial"/>
                        </a:rPr>
                        <a:t>Playa</a:t>
                      </a:r>
                      <a:r>
                        <a:rPr lang="pt-BR" sz="1000" b="0" i="0" u="none" strike="noStrike" cap="none" dirty="0" smtClean="0">
                          <a:solidFill>
                            <a:srgbClr val="000000"/>
                          </a:solidFill>
                          <a:latin typeface="Arial"/>
                          <a:ea typeface="Arial"/>
                          <a:cs typeface="Arial"/>
                          <a:sym typeface="Arial"/>
                        </a:rPr>
                        <a:t>, Lourdes, Mutiscua, </a:t>
                      </a:r>
                      <a:r>
                        <a:rPr lang="pt-BR" sz="1000" b="0" i="0" u="none" strike="noStrike" cap="none" dirty="0" err="1" smtClean="0">
                          <a:solidFill>
                            <a:srgbClr val="000000"/>
                          </a:solidFill>
                          <a:latin typeface="Arial"/>
                          <a:ea typeface="Arial"/>
                          <a:cs typeface="Arial"/>
                          <a:sym typeface="Arial"/>
                        </a:rPr>
                        <a:t>Ocaña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Pamplonita</a:t>
                      </a:r>
                      <a:r>
                        <a:rPr lang="pt-BR" sz="1000" b="0" i="0" u="none" strike="noStrike" cap="none" dirty="0" smtClean="0">
                          <a:solidFill>
                            <a:srgbClr val="000000"/>
                          </a:solidFill>
                          <a:latin typeface="Arial"/>
                          <a:ea typeface="Arial"/>
                          <a:cs typeface="Arial"/>
                          <a:sym typeface="Arial"/>
                        </a:rPr>
                        <a:t>, Ragonvalia, Salazar, San </a:t>
                      </a:r>
                      <a:r>
                        <a:rPr lang="pt-BR" sz="1000" b="0" i="0" u="none" strike="noStrike" cap="none" dirty="0" err="1" smtClean="0">
                          <a:solidFill>
                            <a:srgbClr val="000000"/>
                          </a:solidFill>
                          <a:latin typeface="Arial"/>
                          <a:ea typeface="Arial"/>
                          <a:cs typeface="Arial"/>
                          <a:sym typeface="Arial"/>
                        </a:rPr>
                        <a:t>Cayetano</a:t>
                      </a:r>
                      <a:r>
                        <a:rPr lang="pt-BR" sz="1000" b="0" i="0" u="none" strike="noStrike" cap="none" dirty="0" smtClean="0">
                          <a:solidFill>
                            <a:srgbClr val="000000"/>
                          </a:solidFill>
                          <a:latin typeface="Arial"/>
                          <a:ea typeface="Arial"/>
                          <a:cs typeface="Arial"/>
                          <a:sym typeface="Arial"/>
                        </a:rPr>
                        <a:t>, Santiago, Sardinata, Silos, Villa Caro, </a:t>
                      </a:r>
                      <a:r>
                        <a:rPr lang="pt-BR" sz="1000" b="0" i="0" u="none" strike="noStrike" cap="none" dirty="0" err="1" smtClean="0">
                          <a:solidFill>
                            <a:srgbClr val="000000"/>
                          </a:solidFill>
                          <a:latin typeface="Arial"/>
                          <a:ea typeface="Arial"/>
                          <a:cs typeface="Arial"/>
                          <a:sym typeface="Arial"/>
                        </a:rPr>
                        <a:t>Ábrego</a:t>
                      </a:r>
                      <a:r>
                        <a:rPr lang="pt-BR" sz="1000" b="0" i="0" u="none" strike="noStrike" cap="none" dirty="0" smtClean="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SANTANDER : California, Cerrito, Charta, Curití, El Playón, Guaca, Gámbita, Málaga, San Andrés, Suratá, Vetas.</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TOLIMA : </a:t>
                      </a:r>
                      <a:r>
                        <a:rPr lang="pt-BR" sz="1000" b="0" i="0" u="none" strike="noStrike" cap="none" dirty="0" err="1" smtClean="0">
                          <a:solidFill>
                            <a:srgbClr val="000000"/>
                          </a:solidFill>
                          <a:latin typeface="Arial"/>
                          <a:ea typeface="Arial"/>
                          <a:cs typeface="Arial"/>
                          <a:sym typeface="Arial"/>
                        </a:rPr>
                        <a:t>Anzoátegui</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Armero</a:t>
                      </a:r>
                      <a:r>
                        <a:rPr lang="pt-BR" sz="1000" b="0" i="0" u="none" strike="noStrike" cap="none" dirty="0" smtClean="0">
                          <a:solidFill>
                            <a:srgbClr val="000000"/>
                          </a:solidFill>
                          <a:latin typeface="Arial"/>
                          <a:ea typeface="Arial"/>
                          <a:cs typeface="Arial"/>
                          <a:sym typeface="Arial"/>
                        </a:rPr>
                        <a:t>, Ataco, Falan, Fresno, Honda, </a:t>
                      </a:r>
                      <a:r>
                        <a:rPr lang="pt-BR" sz="1000" b="0" i="0" u="none" strike="noStrike" cap="none" dirty="0" err="1" smtClean="0">
                          <a:solidFill>
                            <a:srgbClr val="000000"/>
                          </a:solidFill>
                          <a:latin typeface="Arial"/>
                          <a:ea typeface="Arial"/>
                          <a:cs typeface="Arial"/>
                          <a:sym typeface="Arial"/>
                        </a:rPr>
                        <a:t>Lérida</a:t>
                      </a:r>
                      <a:r>
                        <a:rPr lang="pt-BR" sz="1000" b="0" i="0" u="none" strike="noStrike" cap="none" dirty="0" smtClean="0">
                          <a:solidFill>
                            <a:srgbClr val="000000"/>
                          </a:solidFill>
                          <a:latin typeface="Arial"/>
                          <a:ea typeface="Arial"/>
                          <a:cs typeface="Arial"/>
                          <a:sym typeface="Arial"/>
                        </a:rPr>
                        <a:t>, Líbano, Natagaima, </a:t>
                      </a:r>
                      <a:r>
                        <a:rPr lang="pt-BR" sz="1000" b="0" i="0" u="none" strike="noStrike" cap="none" dirty="0" err="1" smtClean="0">
                          <a:solidFill>
                            <a:srgbClr val="000000"/>
                          </a:solidFill>
                          <a:latin typeface="Arial"/>
                          <a:ea typeface="Arial"/>
                          <a:cs typeface="Arial"/>
                          <a:sym typeface="Arial"/>
                        </a:rPr>
                        <a:t>Saldaña</a:t>
                      </a:r>
                      <a:r>
                        <a:rPr lang="pt-BR" sz="1000" b="0" i="0" u="none" strike="noStrike" cap="none" dirty="0" smtClean="0">
                          <a:solidFill>
                            <a:srgbClr val="000000"/>
                          </a:solidFill>
                          <a:latin typeface="Arial"/>
                          <a:ea typeface="Arial"/>
                          <a:cs typeface="Arial"/>
                          <a:sym typeface="Arial"/>
                        </a:rPr>
                        <a:t>, San Antonio, San Sebastián De Mariquita, Santa Isabel, </a:t>
                      </a:r>
                      <a:r>
                        <a:rPr lang="pt-BR" sz="1000" b="0" i="0" u="none" strike="noStrike" cap="none" dirty="0" err="1" smtClean="0">
                          <a:solidFill>
                            <a:srgbClr val="000000"/>
                          </a:solidFill>
                          <a:latin typeface="Arial"/>
                          <a:ea typeface="Arial"/>
                          <a:cs typeface="Arial"/>
                          <a:sym typeface="Arial"/>
                        </a:rPr>
                        <a:t>Venadillo</a:t>
                      </a:r>
                      <a:r>
                        <a:rPr lang="pt-BR" sz="1000" b="0" i="0" u="none" strike="noStrike" cap="none" dirty="0" smtClean="0">
                          <a:solidFill>
                            <a:srgbClr val="000000"/>
                          </a:solidFill>
                          <a:latin typeface="Arial"/>
                          <a:ea typeface="Arial"/>
                          <a:cs typeface="Arial"/>
                          <a:sym typeface="Arial"/>
                        </a:rPr>
                        <a:t>.</a:t>
                      </a:r>
                      <a:endParaRPr lang="pt-BR" sz="1000" b="0" i="0" u="none" strike="noStrike" cap="none" dirty="0" smtClean="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pic>
        <p:nvPicPr>
          <p:cNvPr id="157" name="Google Shape;157;p58"/>
          <p:cNvPicPr preferRelativeResize="0"/>
          <p:nvPr/>
        </p:nvPicPr>
        <p:blipFill rotWithShape="1">
          <a:blip r:embed="rId5">
            <a:alphaModFix/>
          </a:blip>
          <a:srcRect/>
          <a:stretch/>
        </p:blipFill>
        <p:spPr>
          <a:xfrm>
            <a:off x="4208756" y="3671417"/>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13518131" y="5253223"/>
            <a:ext cx="458425" cy="446694"/>
          </a:xfrm>
          <a:prstGeom prst="rect">
            <a:avLst/>
          </a:prstGeom>
          <a:noFill/>
          <a:ln>
            <a:noFill/>
          </a:ln>
        </p:spPr>
      </p:pic>
    </p:spTree>
    <p:extLst>
      <p:ext uri="{BB962C8B-B14F-4D97-AF65-F5344CB8AC3E}">
        <p14:creationId xmlns:p14="http://schemas.microsoft.com/office/powerpoint/2010/main" val="31178447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465959"/>
            <a:ext cx="3449769" cy="4878482"/>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1308575055"/>
              </p:ext>
            </p:extLst>
          </p:nvPr>
        </p:nvGraphicFramePr>
        <p:xfrm>
          <a:off x="3970565" y="1657433"/>
          <a:ext cx="8001000" cy="3027457"/>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Abejorral, Bello, Belmira, Briceño, Caramanta, Concepción, Donmatías, Girardota, La Pintada, San Pedro De Los Milagros, Santa Bárbara, Santo Domingo, Támesis, Valparaíso, Yarumal.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Caldas, Chiquinquirá, Chita, Chitaraque, Floresta, Gámeza, Moniquirá, Ráquira, Saboyá, San Miguel De Sema, Santa Sofía, Sutamarchán, Sáchica, Tasco, Tinjacá, Viracachá.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CALDAS : Aguadas, Marmato, Pácora, Salamina.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Bituima, Chipaque, Choachí, El Rosal, Fosca, Funza, Fúquene, Granada, Guachetá, Guayabal De Síquima, Manta, Mosquera, Puerto Salgar, Quetame, Sibaté, Simijaca, Supatá, Susa, Tabio, Ubaque, Vianí, Villagómez, Yacopí.</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Guadalupe, Hobo, Paicol, Suaza.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Herrán, Pamplona, San José De Cúcuta, Toledo.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Charalá, Coromoro, Encino, Matanza, Puente Nacional, Rionegro, Tona.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Ambalema, Cajamarca, Roncesvalles.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58" name="Google Shape;158;p58"/>
          <p:cNvPicPr preferRelativeResize="0"/>
          <p:nvPr/>
        </p:nvPicPr>
        <p:blipFill rotWithShape="1">
          <a:blip r:embed="rId5">
            <a:alphaModFix/>
          </a:blip>
          <a:srcRect/>
          <a:stretch/>
        </p:blipFill>
        <p:spPr>
          <a:xfrm>
            <a:off x="4195751" y="3312202"/>
            <a:ext cx="484369" cy="446694"/>
          </a:xfrm>
          <a:prstGeom prst="rect">
            <a:avLst/>
          </a:prstGeom>
          <a:noFill/>
          <a:ln>
            <a:noFill/>
          </a:ln>
        </p:spPr>
      </p:pic>
    </p:spTree>
    <p:extLst>
      <p:ext uri="{BB962C8B-B14F-4D97-AF65-F5344CB8AC3E}">
        <p14:creationId xmlns:p14="http://schemas.microsoft.com/office/powerpoint/2010/main" val="19008985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10" name="Google Shape;186;p59"/>
          <p:cNvGraphicFramePr/>
          <p:nvPr>
            <p:extLst>
              <p:ext uri="{D42A27DB-BD31-4B8C-83A1-F6EECF244321}">
                <p14:modId xmlns:p14="http://schemas.microsoft.com/office/powerpoint/2010/main" val="946497230"/>
              </p:ext>
            </p:extLst>
          </p:nvPr>
        </p:nvGraphicFramePr>
        <p:xfrm>
          <a:off x="4057455" y="1344311"/>
          <a:ext cx="8001000" cy="2773071"/>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Acandí.</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Unguía.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VALLE DEL CAUCA : Roldanillo.</a:t>
                      </a:r>
                      <a:endParaRPr lang="pt-BR" sz="1000" b="0" i="0" u="none" strike="noStrike" cap="none" dirty="0" smtClean="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073160988"/>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18660" y="883843"/>
            <a:ext cx="3406216" cy="5781668"/>
          </a:xfrm>
          <a:prstGeom prst="rect">
            <a:avLst/>
          </a:prstGeom>
          <a:noFill/>
          <a:ln>
            <a:noFill/>
          </a:ln>
        </p:spPr>
      </p:pic>
      <p:pic>
        <p:nvPicPr>
          <p:cNvPr id="192" name="Google Shape;192;p59"/>
          <p:cNvPicPr preferRelativeResize="0"/>
          <p:nvPr/>
        </p:nvPicPr>
        <p:blipFill rotWithShape="1">
          <a:blip r:embed="rId5">
            <a:alphaModFix/>
          </a:blip>
          <a:srcRect/>
          <a:stretch/>
        </p:blipFill>
        <p:spPr>
          <a:xfrm>
            <a:off x="13529718" y="5492042"/>
            <a:ext cx="432854" cy="445047"/>
          </a:xfrm>
          <a:prstGeom prst="rect">
            <a:avLst/>
          </a:prstGeom>
          <a:noFill/>
          <a:ln>
            <a:noFill/>
          </a:ln>
        </p:spPr>
      </p:pic>
      <p:pic>
        <p:nvPicPr>
          <p:cNvPr id="193" name="Google Shape;193;p59"/>
          <p:cNvPicPr preferRelativeResize="0"/>
          <p:nvPr/>
        </p:nvPicPr>
        <p:blipFill rotWithShape="1">
          <a:blip r:embed="rId6">
            <a:alphaModFix/>
          </a:blip>
          <a:srcRect/>
          <a:stretch/>
        </p:blipFill>
        <p:spPr>
          <a:xfrm>
            <a:off x="4291938" y="2508322"/>
            <a:ext cx="451143" cy="445047"/>
          </a:xfrm>
          <a:prstGeom prst="rect">
            <a:avLst/>
          </a:prstGeom>
          <a:noFill/>
          <a:ln>
            <a:noFill/>
          </a:ln>
        </p:spPr>
      </p:pic>
      <p:pic>
        <p:nvPicPr>
          <p:cNvPr id="9" name="Google Shape;158;p58"/>
          <p:cNvPicPr preferRelativeResize="0"/>
          <p:nvPr/>
        </p:nvPicPr>
        <p:blipFill rotWithShape="1">
          <a:blip r:embed="rId7">
            <a:alphaModFix/>
          </a:blip>
          <a:srcRect/>
          <a:stretch/>
        </p:blipFill>
        <p:spPr>
          <a:xfrm>
            <a:off x="4335065" y="3459149"/>
            <a:ext cx="457200" cy="446694"/>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2308075525"/>
              </p:ext>
            </p:extLst>
          </p:nvPr>
        </p:nvGraphicFramePr>
        <p:xfrm>
          <a:off x="5224077" y="1281908"/>
          <a:ext cx="6745419" cy="3809371"/>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ARAUCA : Cravo Norte, Fortul,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Hato Corozal, Paz De Ariporo.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El Castillo, Lejanías, Mesetas, San Juan De Arama, Uribe.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La Primavera,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ARAUCA : Arauca, Puerto Rondón.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CAQUETÁ : Curillo, Cartagena Del Chaira, Cartagena Del Chaira.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Chámeza, La Salina, Nunchía, San Luis De Palenque, Trinidad, Támara.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Cubarral, La Macarena, Puerto Lleras, Puerto Rico.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Cumaribo.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Orocué, Villanueva.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Barranca De Upía, Cumaral, El Calvario, San Carlos De Guaroa, San Juanito, San Martín, Villavicencio.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191" cy="4860671"/>
          </a:xfrm>
          <a:prstGeom prst="rect">
            <a:avLst/>
          </a:prstGeom>
          <a:noFill/>
          <a:ln>
            <a:noFill/>
          </a:ln>
        </p:spPr>
      </p:pic>
      <p:pic>
        <p:nvPicPr>
          <p:cNvPr id="203" name="Google Shape;203;p4"/>
          <p:cNvPicPr preferRelativeResize="0"/>
          <p:nvPr/>
        </p:nvPicPr>
        <p:blipFill rotWithShape="1">
          <a:blip r:embed="rId5">
            <a:alphaModFix/>
          </a:blip>
          <a:srcRect/>
          <a:stretch/>
        </p:blipFill>
        <p:spPr>
          <a:xfrm>
            <a:off x="5381518" y="2447463"/>
            <a:ext cx="432854" cy="445047"/>
          </a:xfrm>
          <a:prstGeom prst="rect">
            <a:avLst/>
          </a:prstGeom>
          <a:noFill/>
          <a:ln>
            <a:noFill/>
          </a:ln>
        </p:spPr>
      </p:pic>
      <p:pic>
        <p:nvPicPr>
          <p:cNvPr id="204" name="Google Shape;204;p4"/>
          <p:cNvPicPr preferRelativeResize="0"/>
          <p:nvPr/>
        </p:nvPicPr>
        <p:blipFill rotWithShape="1">
          <a:blip r:embed="rId6">
            <a:alphaModFix/>
          </a:blip>
          <a:srcRect/>
          <a:stretch/>
        </p:blipFill>
        <p:spPr>
          <a:xfrm>
            <a:off x="13243713" y="3852165"/>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389392" y="3407118"/>
            <a:ext cx="451143" cy="445047"/>
          </a:xfrm>
          <a:prstGeom prst="rect">
            <a:avLst/>
          </a:prstGeom>
          <a:noFill/>
          <a:ln>
            <a:noFill/>
          </a:ln>
        </p:spPr>
      </p:pic>
      <p:pic>
        <p:nvPicPr>
          <p:cNvPr id="10" name="Google Shape;158;p58"/>
          <p:cNvPicPr preferRelativeResize="0"/>
          <p:nvPr/>
        </p:nvPicPr>
        <p:blipFill rotWithShape="1">
          <a:blip r:embed="rId8">
            <a:alphaModFix/>
          </a:blip>
          <a:srcRect/>
          <a:stretch/>
        </p:blipFill>
        <p:spPr>
          <a:xfrm>
            <a:off x="5381518" y="4283994"/>
            <a:ext cx="457200" cy="437848"/>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1375</TotalTime>
  <Words>2251</Words>
  <Application>Microsoft Office PowerPoint</Application>
  <PresentationFormat>Panorámica</PresentationFormat>
  <Paragraphs>148</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Arial Narrow</vt:lpstr>
      <vt:lpstr>Arial</vt:lpstr>
      <vt:lpstr>Arial Black</vt:lpstr>
      <vt:lpstr>Calibri</vt:lpstr>
      <vt:lpstr>Helvetica Neue</vt:lpstr>
      <vt:lpstr>Verdana</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114</cp:revision>
  <dcterms:created xsi:type="dcterms:W3CDTF">2022-10-19T17:32:46Z</dcterms:created>
  <dcterms:modified xsi:type="dcterms:W3CDTF">2024-02-21T16:31:40Z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