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69" r:id="rId4"/>
    <p:sldId id="259" r:id="rId5"/>
    <p:sldId id="261" r:id="rId6"/>
    <p:sldId id="271" r:id="rId7"/>
    <p:sldId id="270" r:id="rId8"/>
    <p:sldId id="264" r:id="rId9"/>
    <p:sldId id="265" r:id="rId10"/>
    <p:sldId id="266" r:id="rId11"/>
    <p:sldId id="267" r:id="rId12"/>
    <p:sldId id="268" r:id="rId13"/>
  </p:sldIdLst>
  <p:sldSz cx="12192000" cy="6858000"/>
  <p:notesSz cx="12192000" cy="6858000"/>
  <p:embeddedFontLst>
    <p:embeddedFont>
      <p:font typeface="Verdana" panose="020B0604030504040204" pitchFamily="34" charset="0"/>
      <p:regular r:id="rId15"/>
      <p:bold r:id="rId16"/>
      <p:italic r:id="rId17"/>
      <p:boldItalic r:id="rId18"/>
    </p:embeddedFont>
    <p:embeddedFont>
      <p:font typeface="Arial Narrow" panose="020B0606020202030204" pitchFamily="34" charset="0"/>
      <p:regular r:id="rId19"/>
      <p:bold r:id="rId20"/>
      <p:italic r:id="rId21"/>
      <p:boldItalic r:id="rId22"/>
    </p:embeddedFont>
    <p:embeddedFont>
      <p:font typeface="Helvetica Neue" panose="020B0604020202020204" charset="0"/>
      <p:regular r:id="rId23"/>
      <p:bold r:id="rId24"/>
      <p:italic r:id="rId25"/>
      <p:boldItalic r:id="rId26"/>
    </p:embeddedFont>
    <p:embeddedFont>
      <p:font typeface="Arial Black" panose="020B0A04020102020204" pitchFamily="34" charset="0"/>
      <p:bold r:id="rId27"/>
    </p:embeddedFon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40" autoAdjust="0"/>
  </p:normalViewPr>
  <p:slideViewPr>
    <p:cSldViewPr snapToGrid="0">
      <p:cViewPr varScale="1">
        <p:scale>
          <a:sx n="107" d="100"/>
          <a:sy n="107" d="100"/>
        </p:scale>
        <p:origin x="714" y="108"/>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155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234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3.%20Deslizamientos\01.%20Productos\modelo_idd\temporales\amenaza_idd.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smtClean="0">
                <a:solidFill>
                  <a:schemeClr val="lt1"/>
                </a:solidFill>
                <a:latin typeface="Verdana"/>
                <a:ea typeface="Verdana"/>
                <a:cs typeface="Verdana"/>
                <a:sym typeface="Verdana"/>
              </a:rPr>
              <a:t>048</a:t>
            </a: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dirty="0" smtClean="0">
                <a:solidFill>
                  <a:srgbClr val="800000"/>
                </a:solidFill>
                <a:latin typeface="Calibri"/>
                <a:ea typeface="Calibri"/>
                <a:cs typeface="Calibri"/>
                <a:sym typeface="Calibri"/>
              </a:rPr>
              <a:t>17</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febr</a:t>
            </a:r>
            <a:r>
              <a:rPr lang="es-MX" sz="1100" b="1" i="0" u="none" strike="noStrike" cap="none" dirty="0" smtClean="0">
                <a:solidFill>
                  <a:srgbClr val="800000"/>
                </a:solidFill>
                <a:latin typeface="Calibri"/>
                <a:ea typeface="Calibri"/>
                <a:cs typeface="Calibri"/>
                <a:sym typeface="Calibri"/>
              </a:rPr>
              <a:t>ero </a:t>
            </a:r>
            <a:r>
              <a:rPr lang="es-MX" sz="1100" b="1" i="0" u="none" strike="noStrike" cap="none" dirty="0">
                <a:solidFill>
                  <a:srgbClr val="800000"/>
                </a:solidFill>
                <a:latin typeface="Calibri"/>
                <a:ea typeface="Calibri"/>
                <a:cs typeface="Calibri"/>
                <a:sym typeface="Calibri"/>
              </a:rPr>
              <a:t>de 2024 –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17</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febrero </a:t>
            </a:r>
            <a:r>
              <a:rPr lang="es-MX" sz="1100" b="1" i="0" u="none" strike="noStrike" cap="none" dirty="0">
                <a:solidFill>
                  <a:srgbClr val="800000"/>
                </a:solidFill>
                <a:latin typeface="Calibri"/>
                <a:ea typeface="Calibri"/>
                <a:cs typeface="Calibri"/>
                <a:sym typeface="Calibri"/>
              </a:rPr>
              <a:t>de 2024 – </a:t>
            </a:r>
            <a:r>
              <a:rPr lang="es-MX" sz="1100" b="1" i="0" u="none" strike="noStrike" cap="none" dirty="0" smtClean="0">
                <a:solidFill>
                  <a:srgbClr val="800000"/>
                </a:solidFill>
                <a:latin typeface="Calibri"/>
                <a:ea typeface="Calibri"/>
                <a:cs typeface="Calibri"/>
                <a:sym typeface="Calibri"/>
              </a:rPr>
              <a:t>18:00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1009638469"/>
              </p:ext>
            </p:extLst>
          </p:nvPr>
        </p:nvGraphicFramePr>
        <p:xfrm>
          <a:off x="13547693" y="2808347"/>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smtClean="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smtClean="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a:extLst>
              <a:ext uri="{28A0092B-C50C-407E-A947-70E740481C1C}">
                <a14:useLocalDpi xmlns:a14="http://schemas.microsoft.com/office/drawing/2010/main" val="0"/>
              </a:ext>
            </a:extLst>
          </a:blip>
          <a:stretch>
            <a:fillRect/>
          </a:stretch>
        </p:blipFill>
        <p:spPr>
          <a:xfrm>
            <a:off x="582198" y="1371600"/>
            <a:ext cx="4665613" cy="4876790"/>
          </a:xfrm>
          <a:prstGeom prst="rect">
            <a:avLst/>
          </a:prstGeom>
          <a:noFill/>
          <a:ln>
            <a:noFill/>
          </a:ln>
        </p:spPr>
      </p:pic>
      <p:pic>
        <p:nvPicPr>
          <p:cNvPr id="215" name="Google Shape;215;p5" descr="Recurso 25.png"/>
          <p:cNvPicPr preferRelativeResize="0"/>
          <p:nvPr/>
        </p:nvPicPr>
        <p:blipFill rotWithShape="1">
          <a:blip r:embed="rId4">
            <a:alphaModFix/>
          </a:blip>
          <a:srcRect/>
          <a:stretch/>
        </p:blipFill>
        <p:spPr>
          <a:xfrm>
            <a:off x="13003413" y="2107451"/>
            <a:ext cx="432711" cy="446694"/>
          </a:xfrm>
          <a:prstGeom prst="rect">
            <a:avLst/>
          </a:prstGeom>
          <a:noFill/>
          <a:ln>
            <a:noFill/>
          </a:ln>
        </p:spPr>
      </p:pic>
      <p:pic>
        <p:nvPicPr>
          <p:cNvPr id="217" name="Google Shape;217;p5"/>
          <p:cNvPicPr preferRelativeResize="0"/>
          <p:nvPr/>
        </p:nvPicPr>
        <p:blipFill rotWithShape="1">
          <a:blip r:embed="rId5">
            <a:alphaModFix/>
          </a:blip>
          <a:srcRect/>
          <a:stretch/>
        </p:blipFill>
        <p:spPr>
          <a:xfrm>
            <a:off x="13436124" y="1135030"/>
            <a:ext cx="457200" cy="446694"/>
          </a:xfrm>
          <a:prstGeom prst="rect">
            <a:avLst/>
          </a:prstGeom>
          <a:noFill/>
          <a:ln>
            <a:noFill/>
          </a:ln>
        </p:spPr>
      </p:pic>
      <p:pic>
        <p:nvPicPr>
          <p:cNvPr id="218" name="Google Shape;218;p5"/>
          <p:cNvPicPr preferRelativeResize="0"/>
          <p:nvPr/>
        </p:nvPicPr>
        <p:blipFill rotWithShape="1">
          <a:blip r:embed="rId6">
            <a:alphaModFix/>
          </a:blip>
          <a:srcRect/>
          <a:stretch/>
        </p:blipFill>
        <p:spPr>
          <a:xfrm>
            <a:off x="12385318" y="2937206"/>
            <a:ext cx="451143" cy="445047"/>
          </a:xfrm>
          <a:prstGeom prst="rect">
            <a:avLst/>
          </a:prstGeom>
          <a:noFill/>
          <a:ln>
            <a:noFill/>
          </a:ln>
        </p:spPr>
      </p:pic>
      <p:pic>
        <p:nvPicPr>
          <p:cNvPr id="9" name="Google Shape;204;p4"/>
          <p:cNvPicPr preferRelativeResize="0"/>
          <p:nvPr/>
        </p:nvPicPr>
        <p:blipFill rotWithShape="1">
          <a:blip r:embed="rId7">
            <a:alphaModFix/>
          </a:blip>
          <a:srcRect/>
          <a:stretch/>
        </p:blipFill>
        <p:spPr>
          <a:xfrm>
            <a:off x="6096000" y="3159729"/>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Adriana Marcela Tamayo Quintana</a:t>
            </a:r>
            <a:r>
              <a:rPr lang="es-MX" sz="1200" b="0" i="0" u="none" strike="noStrike" cap="none" dirty="0" smtClean="0">
                <a:solidFill>
                  <a:srgbClr val="7F7F7F"/>
                </a:solidFill>
                <a:latin typeface="Verdana"/>
                <a:ea typeface="Verdana"/>
                <a:cs typeface="Verdana"/>
                <a:sym typeface="Verdana"/>
              </a:rPr>
              <a:t> (Incendios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a:solidFill>
                  <a:schemeClr val="dk1"/>
                </a:solidFill>
                <a:latin typeface="Arial"/>
                <a:ea typeface="Arial"/>
                <a:cs typeface="Arial"/>
                <a:sym typeface="Arial"/>
              </a:rPr>
              <a:t/>
            </a: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t>
            </a:r>
            <a:r>
              <a:rPr lang="es-MX" sz="1800" b="0" i="0" u="none" strike="noStrike" cap="none" dirty="0" smtClean="0">
                <a:solidFill>
                  <a:srgbClr val="7F7F7F"/>
                </a:solidFill>
                <a:latin typeface="Verdana"/>
                <a:ea typeface="Verdana"/>
                <a:cs typeface="Verdana"/>
                <a:sym typeface="Verdana"/>
              </a:rPr>
              <a:t>algunos sectores </a:t>
            </a:r>
            <a:r>
              <a:rPr lang="es-MX" sz="1800" b="0" i="0" u="none" strike="noStrike" cap="none" dirty="0">
                <a:solidFill>
                  <a:srgbClr val="7F7F7F"/>
                </a:solidFill>
                <a:latin typeface="Verdana"/>
                <a:ea typeface="Verdana"/>
                <a:cs typeface="Verdana"/>
                <a:sym typeface="Verdana"/>
              </a:rPr>
              <a:t>de las regiones </a:t>
            </a:r>
            <a:r>
              <a:rPr lang="es-MX" sz="1800" b="0" i="0" u="none" strike="noStrike" cap="none" dirty="0" smtClean="0">
                <a:solidFill>
                  <a:srgbClr val="7F7F7F"/>
                </a:solidFill>
                <a:latin typeface="Verdana"/>
                <a:ea typeface="Verdana"/>
                <a:cs typeface="Verdana"/>
                <a:sym typeface="Verdana"/>
              </a:rPr>
              <a:t>Andina, Caribe, </a:t>
            </a:r>
            <a:r>
              <a:rPr lang="es-MX" sz="1800" dirty="0" smtClean="0">
                <a:solidFill>
                  <a:srgbClr val="7F7F7F"/>
                </a:solidFill>
                <a:latin typeface="Verdana"/>
                <a:ea typeface="Verdana"/>
                <a:cs typeface="Verdana"/>
                <a:sym typeface="Verdana"/>
              </a:rPr>
              <a:t>Pacífico y Orinoquía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090116" y="1650502"/>
            <a:ext cx="3269264" cy="4623222"/>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17 </a:t>
            </a:r>
            <a:r>
              <a:rPr lang="es-MX" sz="1200" dirty="0"/>
              <a:t>de </a:t>
            </a:r>
            <a:r>
              <a:rPr lang="es-MX" sz="1200" dirty="0" smtClean="0"/>
              <a:t>febrero </a:t>
            </a:r>
            <a:r>
              <a:rPr lang="es-MX" sz="1200" dirty="0"/>
              <a:t>del 2024 | </a:t>
            </a:r>
            <a:r>
              <a:rPr lang="es-MX" sz="1200" dirty="0" smtClean="0"/>
              <a:t>12:00 </a:t>
            </a:r>
            <a:r>
              <a:rPr lang="es-MX" sz="1200" dirty="0"/>
              <a:t>HLC</a:t>
            </a:r>
            <a:endParaRPr sz="1200" dirty="0"/>
          </a:p>
        </p:txBody>
      </p:sp>
      <p:pic>
        <p:nvPicPr>
          <p:cNvPr id="125" name="Google Shape;125;p17"/>
          <p:cNvPicPr preferRelativeResize="0"/>
          <p:nvPr/>
        </p:nvPicPr>
        <p:blipFill>
          <a:blip r:embed="rId3">
            <a:extLst>
              <a:ext uri="{28A0092B-C50C-407E-A947-70E740481C1C}">
                <a14:useLocalDpi xmlns:a14="http://schemas.microsoft.com/office/drawing/2010/main" val="0"/>
              </a:ext>
            </a:extLst>
          </a:blip>
          <a:stretch>
            <a:fillRect/>
          </a:stretch>
        </p:blipFill>
        <p:spPr>
          <a:xfrm>
            <a:off x="445773" y="1028704"/>
            <a:ext cx="3960223" cy="5600339"/>
          </a:xfrm>
          <a:prstGeom prst="rect">
            <a:avLst/>
          </a:prstGeom>
          <a:noFill/>
          <a:ln>
            <a:noFill/>
          </a:ln>
        </p:spPr>
      </p:pic>
      <p:pic>
        <p:nvPicPr>
          <p:cNvPr id="126" name="Google Shape;126;p17"/>
          <p:cNvPicPr preferRelativeResize="0"/>
          <p:nvPr/>
        </p:nvPicPr>
        <p:blipFill>
          <a:blip r:embed="rId4">
            <a:extLst>
              <a:ext uri="{28A0092B-C50C-407E-A947-70E740481C1C}">
                <a14:useLocalDpi xmlns:a14="http://schemas.microsoft.com/office/drawing/2010/main" val="0"/>
              </a:ext>
            </a:extLst>
          </a:blip>
          <a:stretch>
            <a:fillRect/>
          </a:stretch>
        </p:blipFill>
        <p:spPr>
          <a:xfrm>
            <a:off x="4543281" y="2433960"/>
            <a:ext cx="2125235" cy="2313362"/>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5">
            <a:extLst>
              <a:ext uri="{28A0092B-C50C-407E-A947-70E740481C1C}">
                <a14:useLocalDpi xmlns:a14="http://schemas.microsoft.com/office/drawing/2010/main" val="0"/>
              </a:ext>
            </a:extLst>
          </a:blip>
          <a:stretch>
            <a:fillRect/>
          </a:stretch>
        </p:blipFill>
        <p:spPr>
          <a:xfrm>
            <a:off x="6810376" y="2430857"/>
            <a:ext cx="2037789" cy="3046734"/>
          </a:xfrm>
          <a:prstGeom prst="rect">
            <a:avLst/>
          </a:prstGeom>
          <a:noFill/>
          <a:ln>
            <a:noFill/>
          </a:ln>
        </p:spPr>
      </p:pic>
      <p:pic>
        <p:nvPicPr>
          <p:cNvPr id="128" name="Google Shape;128;p17"/>
          <p:cNvPicPr preferRelativeResize="0"/>
          <p:nvPr/>
        </p:nvPicPr>
        <p:blipFill>
          <a:blip r:embed="rId6">
            <a:extLst>
              <a:ext uri="{28A0092B-C50C-407E-A947-70E740481C1C}">
                <a14:useLocalDpi xmlns:a14="http://schemas.microsoft.com/office/drawing/2010/main" val="0"/>
              </a:ext>
            </a:extLst>
          </a:blip>
          <a:stretch>
            <a:fillRect/>
          </a:stretch>
        </p:blipFill>
        <p:spPr>
          <a:xfrm>
            <a:off x="8940575" y="1927413"/>
            <a:ext cx="1485710" cy="3550178"/>
          </a:xfrm>
          <a:prstGeom prst="rect">
            <a:avLst/>
          </a:prstGeom>
          <a:noFill/>
          <a:ln>
            <a:noFill/>
          </a:ln>
        </p:spPr>
      </p:pic>
      <p:pic>
        <p:nvPicPr>
          <p:cNvPr id="129" name="Google Shape;129;p17"/>
          <p:cNvPicPr preferRelativeResize="0"/>
          <p:nvPr/>
        </p:nvPicPr>
        <p:blipFill>
          <a:blip r:embed="rId7">
            <a:extLst>
              <a:ext uri="{28A0092B-C50C-407E-A947-70E740481C1C}">
                <a14:useLocalDpi xmlns:a14="http://schemas.microsoft.com/office/drawing/2010/main" val="0"/>
              </a:ext>
            </a:extLst>
          </a:blip>
          <a:stretch>
            <a:fillRect/>
          </a:stretch>
        </p:blipFill>
        <p:spPr>
          <a:xfrm>
            <a:off x="10514119" y="2008094"/>
            <a:ext cx="1484181" cy="3469497"/>
          </a:xfrm>
          <a:prstGeom prst="rect">
            <a:avLst/>
          </a:prstGeom>
          <a:noFill/>
          <a:ln>
            <a:noFill/>
          </a:ln>
        </p:spPr>
      </p:pic>
    </p:spTree>
    <p:extLst>
      <p:ext uri="{BB962C8B-B14F-4D97-AF65-F5344CB8AC3E}">
        <p14:creationId xmlns:p14="http://schemas.microsoft.com/office/powerpoint/2010/main" val="23898224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1932431639"/>
              </p:ext>
            </p:extLst>
          </p:nvPr>
        </p:nvGraphicFramePr>
        <p:xfrm>
          <a:off x="4756677" y="1146175"/>
          <a:ext cx="6973313" cy="5557257"/>
        </p:xfrm>
        <a:graphic>
          <a:graphicData uri="http://schemas.openxmlformats.org/drawingml/2006/table">
            <a:tbl>
              <a:tblPr>
                <a:noFill/>
                <a:tableStyleId>{7637F94A-DA9B-481A-AE38-6A32242EE391}</a:tableStyleId>
              </a:tblPr>
              <a:tblGrid>
                <a:gridCol w="859406">
                  <a:extLst>
                    <a:ext uri="{9D8B030D-6E8A-4147-A177-3AD203B41FA5}">
                      <a16:colId xmlns:a16="http://schemas.microsoft.com/office/drawing/2014/main" val="20000"/>
                    </a:ext>
                  </a:extLst>
                </a:gridCol>
                <a:gridCol w="6113907">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ARCHIPIÉLAGO DE SAN ANDRÉS, PROVIDENCIA Y SANTA CATALINA : Providencia, San Andrés.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Achí, Altos Del Rosario, Barranco De Loba, El Carmen De Bolívar, El Guamo, Mahates, María La Baja, Montecristo, Morales, Norosí, Río Viejo, San Jacinto, San Juan Nepomuceno, San Martín De Loba, Tiquisio, Zambrano.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Aguachica, Agustín Codazzi, Becerril, Bosconia, Chimichagua, Chiriguaná, Curumaní, El Copey, La Gloria, La Jagua De Ibirico, La Paz, Manaure Balcón Del Cesar, Pailitas, Pelaya, Pueblo Bello, Río De Oro, San Alberto, San Diego, San Martín, Valledupar.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CÓRDOBA : Sahagún.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LA GUAJIRA : Barrancas, Dibulla, Distracción, El Molino, Fonseca,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Aracataca, Ciénaga, Fundación, Santa Marta.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SUCRE : Chalán, Colosó, Ovejas, Coveñas.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ATLÁNTICO : Manatí.</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Arenal, Arjona, Magangué, San Jacinto Del Cauca, Santa Rosa Del Sur, Simití.</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El Paso.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CÓRDOBA : Cereté, Chimá, Ciénaga De Oro, Planeta Rica, Tierralta.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Zona Bananera.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SUCRE : Corozal, San José De Toluviejo.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BOLÍVAR : Córdoba, El Peñón, Pinillos, San Pablo.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CESAR : González.</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CÓRDOBA : Ayapel, Lorica, Puerto Libertador, San Carlos.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LA GUAJIRA : Hatonuevo, Manaure.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MAGDALENA : Ariguaní, El Banco, Pivijay, Plato, Remolino, Sabanas De San Ángel, Salamina, Tenerife.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SUCRE : Sampués, San Onofre.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33671246"/>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a:extLst>
              <a:ext uri="{28A0092B-C50C-407E-A947-70E740481C1C}">
                <a14:useLocalDpi xmlns:a14="http://schemas.microsoft.com/office/drawing/2010/main" val="0"/>
              </a:ext>
            </a:extLst>
          </a:blip>
          <a:stretch>
            <a:fillRect/>
          </a:stretch>
        </p:blipFill>
        <p:spPr>
          <a:xfrm>
            <a:off x="485081" y="1462997"/>
            <a:ext cx="4161233" cy="4757852"/>
          </a:xfrm>
          <a:prstGeom prst="rect">
            <a:avLst/>
          </a:prstGeom>
          <a:noFill/>
          <a:ln>
            <a:noFill/>
          </a:ln>
        </p:spPr>
      </p:pic>
      <p:pic>
        <p:nvPicPr>
          <p:cNvPr id="137" name="Google Shape;137;p24" descr="Recurso 25.png"/>
          <p:cNvPicPr preferRelativeResize="0"/>
          <p:nvPr/>
        </p:nvPicPr>
        <p:blipFill rotWithShape="1">
          <a:blip r:embed="rId4">
            <a:alphaModFix/>
          </a:blip>
          <a:srcRect/>
          <a:stretch/>
        </p:blipFill>
        <p:spPr>
          <a:xfrm>
            <a:off x="4952101" y="2917957"/>
            <a:ext cx="432711" cy="446694"/>
          </a:xfrm>
          <a:prstGeom prst="rect">
            <a:avLst/>
          </a:prstGeom>
          <a:noFill/>
          <a:ln>
            <a:noFill/>
          </a:ln>
        </p:spPr>
      </p:pic>
      <p:pic>
        <p:nvPicPr>
          <p:cNvPr id="138" name="Google Shape;138;p24"/>
          <p:cNvPicPr preferRelativeResize="0"/>
          <p:nvPr/>
        </p:nvPicPr>
        <p:blipFill rotWithShape="1">
          <a:blip r:embed="rId5">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6">
            <a:alphaModFix/>
          </a:blip>
          <a:srcRect/>
          <a:stretch/>
        </p:blipFill>
        <p:spPr>
          <a:xfrm>
            <a:off x="4942886" y="4459777"/>
            <a:ext cx="451143" cy="445047"/>
          </a:xfrm>
          <a:prstGeom prst="rect">
            <a:avLst/>
          </a:prstGeom>
          <a:noFill/>
          <a:ln>
            <a:noFill/>
          </a:ln>
        </p:spPr>
      </p:pic>
      <p:pic>
        <p:nvPicPr>
          <p:cNvPr id="9" name="Google Shape;147;p1"/>
          <p:cNvPicPr preferRelativeResize="0"/>
          <p:nvPr/>
        </p:nvPicPr>
        <p:blipFill rotWithShape="1">
          <a:blip r:embed="rId7">
            <a:alphaModFix/>
          </a:blip>
          <a:srcRect/>
          <a:stretch/>
        </p:blipFill>
        <p:spPr>
          <a:xfrm>
            <a:off x="4942886" y="5774155"/>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465959"/>
            <a:ext cx="3449770" cy="4878483"/>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594002006"/>
              </p:ext>
            </p:extLst>
          </p:nvPr>
        </p:nvGraphicFramePr>
        <p:xfrm>
          <a:off x="3986349" y="1021848"/>
          <a:ext cx="8001000" cy="3789457"/>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Aquitania, Arcabuco, Boavita, Cerinza, Chiscas, Chíquiza, Covarachía, Cómbita, Duitama, El Cocuy, El Espino, Gachantivá, Guacamayas, Güicán De La Sierra, La Uvita, Mongua, Nobsa, Paipa, Panqueba, Rondón, Ráquira, San Eduardo, San Mateo, San Miguel De Sema, Santa Rosa De Viterbo, Santa Sofía, Sativanorte, Soatá, Sotaquirá, Susacón, Sutamarchán, Tinjacá, Tipacoque, Tutazá, Villa De Leyva.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Cajicá, Carmen De Carupa, Chipaque, Choachí, Chía, Cogua, Cota, Cucunubá, Fosca, Funza, Fusagasugá, Fómeque, Fúquene, Gachetá, Guachetá, Guasca, Guatavita, Jerusalén, Junín, La Calera, Lenguazaque, Machetá, Manta, Mosquera, Pacho, San Cayetano, Silvania, Simijaca, Soacha, Sopó, Subachoque, Susa, Sutatausa, Tabio, Tausa, Tenjo, Ubaque, Une, Villa De San Diego De Ubaté, Zipaquirá.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Aipe, Baraya, Colombia, Neiva, Palermo, Rivera, Santa María, Tello, Teruel, Villavieja, Yaguará, Íquira.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Arboledas, Chitagá, Convención, Cucutilla, Cáchira, El Carmen, La Esperanza, Mutiscua, Ocaña, Salazar, Teorama, Ábrego.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California, Capitanejo, Carcasí, Cerrito, Charalá, Charta, Concepción, Coromoro, El Playón, Encino, Enciso, Guaca, Gámbita, Macaravita, Matanza, Molagavita, Málaga, Onzaga, Rionegro, San Andrés, San Joaquín, San José De Miranda, San Miguel, Suratá, Vetas, El Guacamayo.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Alpujarra, Alvarado, Anzoátegui, Ataco, Chaparral, Coyaima, Cunday, Dolores, Ibagué, Natagaima, Ortega, Prado, Purificación, Rioblanco, Roncesvalles, Rovira, Saldaña, San Antonio, San Luis, Suárez, Valle De San Juan.</a:t>
                      </a:r>
                      <a:endParaRPr lang="pt-BR" sz="1000" b="0" i="0" u="none" strike="noStrike" cap="none" dirty="0" smtClean="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57" name="Google Shape;157;p58"/>
          <p:cNvPicPr preferRelativeResize="0"/>
          <p:nvPr/>
        </p:nvPicPr>
        <p:blipFill rotWithShape="1">
          <a:blip r:embed="rId4">
            <a:alphaModFix/>
          </a:blip>
          <a:srcRect/>
          <a:stretch/>
        </p:blipFill>
        <p:spPr>
          <a:xfrm>
            <a:off x="13033762" y="5254870"/>
            <a:ext cx="477952" cy="445047"/>
          </a:xfrm>
          <a:prstGeom prst="rect">
            <a:avLst/>
          </a:prstGeom>
          <a:noFill/>
          <a:ln>
            <a:noFill/>
          </a:ln>
        </p:spPr>
      </p:pic>
      <p:pic>
        <p:nvPicPr>
          <p:cNvPr id="158" name="Google Shape;158;p58"/>
          <p:cNvPicPr preferRelativeResize="0"/>
          <p:nvPr/>
        </p:nvPicPr>
        <p:blipFill rotWithShape="1">
          <a:blip r:embed="rId5">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6">
            <a:alphaModFix/>
          </a:blip>
          <a:srcRect/>
          <a:stretch/>
        </p:blipFill>
        <p:spPr>
          <a:xfrm>
            <a:off x="4245072" y="3199161"/>
            <a:ext cx="458425" cy="446694"/>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465959"/>
            <a:ext cx="3449770" cy="4878483"/>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3563711598"/>
              </p:ext>
            </p:extLst>
          </p:nvPr>
        </p:nvGraphicFramePr>
        <p:xfrm>
          <a:off x="3986349" y="1021848"/>
          <a:ext cx="8001000" cy="3941857"/>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ANTIOQUIA : </a:t>
                      </a:r>
                      <a:r>
                        <a:rPr lang="pt-BR" sz="1000" b="0" i="0" u="none" strike="noStrike" cap="none" dirty="0" err="1" smtClean="0">
                          <a:solidFill>
                            <a:srgbClr val="000000"/>
                          </a:solidFill>
                          <a:latin typeface="Arial"/>
                          <a:ea typeface="Arial"/>
                          <a:cs typeface="Arial"/>
                          <a:sym typeface="Arial"/>
                        </a:rPr>
                        <a:t>Armenia</a:t>
                      </a:r>
                      <a:r>
                        <a:rPr lang="pt-BR" sz="1000" b="0" i="0" u="none" strike="noStrike" cap="none" dirty="0" smtClean="0">
                          <a:solidFill>
                            <a:srgbClr val="000000"/>
                          </a:solidFill>
                          <a:latin typeface="Arial"/>
                          <a:ea typeface="Arial"/>
                          <a:cs typeface="Arial"/>
                          <a:sym typeface="Arial"/>
                        </a:rPr>
                        <a:t>, Medellín, San José De La </a:t>
                      </a:r>
                      <a:r>
                        <a:rPr lang="pt-BR" sz="1000" b="0" i="0" u="none" strike="noStrike" cap="none" dirty="0" err="1" smtClean="0">
                          <a:solidFill>
                            <a:srgbClr val="000000"/>
                          </a:solidFill>
                          <a:latin typeface="Arial"/>
                          <a:ea typeface="Arial"/>
                          <a:cs typeface="Arial"/>
                          <a:sym typeface="Arial"/>
                        </a:rPr>
                        <a:t>Montaña</a:t>
                      </a:r>
                      <a:r>
                        <a:rPr lang="pt-BR" sz="1000" b="0" i="0" u="none" strike="noStrike" cap="none" dirty="0" smtClean="0">
                          <a:solidFill>
                            <a:srgbClr val="000000"/>
                          </a:solidFill>
                          <a:latin typeface="Arial"/>
                          <a:ea typeface="Arial"/>
                          <a:cs typeface="Arial"/>
                          <a:sym typeface="Arial"/>
                        </a:rPr>
                        <a:t>, Abejorral, Anzá, Belmira, </a:t>
                      </a:r>
                      <a:r>
                        <a:rPr lang="pt-BR" sz="1000" b="0" i="0" u="none" strike="noStrike" cap="none" dirty="0" err="1" smtClean="0">
                          <a:solidFill>
                            <a:srgbClr val="000000"/>
                          </a:solidFill>
                          <a:latin typeface="Arial"/>
                          <a:ea typeface="Arial"/>
                          <a:cs typeface="Arial"/>
                          <a:sym typeface="Arial"/>
                        </a:rPr>
                        <a:t>Caicedo</a:t>
                      </a:r>
                      <a:r>
                        <a:rPr lang="pt-BR" sz="1000" b="0" i="0" u="none" strike="noStrike" cap="none" dirty="0" smtClean="0">
                          <a:solidFill>
                            <a:srgbClr val="000000"/>
                          </a:solidFill>
                          <a:latin typeface="Arial"/>
                          <a:ea typeface="Arial"/>
                          <a:cs typeface="Arial"/>
                          <a:sym typeface="Arial"/>
                        </a:rPr>
                        <a:t>, Caramanta, Carolina, Ebéjico, Fredonia, Gómez Plata, Jericó, La Pintada, Liborina, </a:t>
                      </a:r>
                      <a:r>
                        <a:rPr lang="pt-BR" sz="1000" b="0" i="0" u="none" strike="noStrike" cap="none" dirty="0" err="1" smtClean="0">
                          <a:solidFill>
                            <a:srgbClr val="000000"/>
                          </a:solidFill>
                          <a:latin typeface="Arial"/>
                          <a:ea typeface="Arial"/>
                          <a:cs typeface="Arial"/>
                          <a:sym typeface="Arial"/>
                        </a:rPr>
                        <a:t>Montebello</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Olaya</a:t>
                      </a:r>
                      <a:r>
                        <a:rPr lang="pt-BR" sz="1000" b="0" i="0" u="none" strike="noStrike" cap="none" dirty="0" smtClean="0">
                          <a:solidFill>
                            <a:srgbClr val="000000"/>
                          </a:solidFill>
                          <a:latin typeface="Arial"/>
                          <a:ea typeface="Arial"/>
                          <a:cs typeface="Arial"/>
                          <a:sym typeface="Arial"/>
                        </a:rPr>
                        <a:t>, Pueblorrico, San Jerónimo, Santa Bárbara, Santa Fé De </a:t>
                      </a:r>
                      <a:r>
                        <a:rPr lang="pt-BR" sz="1000" b="0" i="0" u="none" strike="noStrike" cap="none" dirty="0" err="1" smtClean="0">
                          <a:solidFill>
                            <a:srgbClr val="000000"/>
                          </a:solidFill>
                          <a:latin typeface="Arial"/>
                          <a:ea typeface="Arial"/>
                          <a:cs typeface="Arial"/>
                          <a:sym typeface="Arial"/>
                        </a:rPr>
                        <a:t>Antioquia</a:t>
                      </a:r>
                      <a:r>
                        <a:rPr lang="pt-BR" sz="1000" b="0" i="0" u="none" strike="noStrike" cap="none" dirty="0" smtClean="0">
                          <a:solidFill>
                            <a:srgbClr val="000000"/>
                          </a:solidFill>
                          <a:latin typeface="Arial"/>
                          <a:ea typeface="Arial"/>
                          <a:cs typeface="Arial"/>
                          <a:sym typeface="Arial"/>
                        </a:rPr>
                        <a:t>, Santa Rosa De </a:t>
                      </a:r>
                      <a:r>
                        <a:rPr lang="pt-BR" sz="1000" b="0" i="0" u="none" strike="noStrike" cap="none" dirty="0" err="1" smtClean="0">
                          <a:solidFill>
                            <a:srgbClr val="000000"/>
                          </a:solidFill>
                          <a:latin typeface="Arial"/>
                          <a:ea typeface="Arial"/>
                          <a:cs typeface="Arial"/>
                          <a:sym typeface="Arial"/>
                        </a:rPr>
                        <a:t>Osos</a:t>
                      </a:r>
                      <a:r>
                        <a:rPr lang="pt-BR" sz="1000" b="0" i="0" u="none" strike="noStrike" cap="none" dirty="0" smtClean="0">
                          <a:solidFill>
                            <a:srgbClr val="000000"/>
                          </a:solidFill>
                          <a:latin typeface="Arial"/>
                          <a:ea typeface="Arial"/>
                          <a:cs typeface="Arial"/>
                          <a:sym typeface="Arial"/>
                        </a:rPr>
                        <a:t>, Sonsón, Sopetrán, </a:t>
                      </a:r>
                      <a:r>
                        <a:rPr lang="pt-BR" sz="1000" b="0" i="0" u="none" strike="noStrike" cap="none" dirty="0" err="1" smtClean="0">
                          <a:solidFill>
                            <a:srgbClr val="000000"/>
                          </a:solidFill>
                          <a:latin typeface="Arial"/>
                          <a:ea typeface="Arial"/>
                          <a:cs typeface="Arial"/>
                          <a:sym typeface="Arial"/>
                        </a:rPr>
                        <a:t>Támesis</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Urrao</a:t>
                      </a:r>
                      <a:r>
                        <a:rPr lang="pt-BR" sz="1000" b="0" i="0" u="none" strike="noStrike" cap="none" dirty="0" smtClean="0">
                          <a:solidFill>
                            <a:srgbClr val="000000"/>
                          </a:solidFill>
                          <a:latin typeface="Arial"/>
                          <a:ea typeface="Arial"/>
                          <a:cs typeface="Arial"/>
                          <a:sym typeface="Arial"/>
                        </a:rPr>
                        <a:t>, Valparaíso, </a:t>
                      </a:r>
                      <a:r>
                        <a:rPr lang="pt-BR" sz="1000" b="0" i="0" u="none" strike="noStrike" cap="none" dirty="0" err="1" smtClean="0">
                          <a:solidFill>
                            <a:srgbClr val="000000"/>
                          </a:solidFill>
                          <a:latin typeface="Arial"/>
                          <a:ea typeface="Arial"/>
                          <a:cs typeface="Arial"/>
                          <a:sym typeface="Arial"/>
                        </a:rPr>
                        <a:t>Segovia</a:t>
                      </a:r>
                      <a:r>
                        <a:rPr lang="pt-BR" sz="1000" b="0" i="0" u="none" strike="noStrike" cap="none" dirty="0" smtClean="0">
                          <a:solidFill>
                            <a:srgbClr val="000000"/>
                          </a:solidFill>
                          <a:latin typeface="Arial"/>
                          <a:ea typeface="Arial"/>
                          <a:cs typeface="Arial"/>
                          <a:sym typeface="Arial"/>
                        </a:rPr>
                        <a:t>, Puerto Berrío.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BOYACÁ : </a:t>
                      </a:r>
                      <a:r>
                        <a:rPr lang="pt-BR" sz="1000" b="0" i="0" u="none" strike="noStrike" cap="none" dirty="0" err="1" smtClean="0">
                          <a:solidFill>
                            <a:srgbClr val="000000"/>
                          </a:solidFill>
                          <a:latin typeface="Arial"/>
                          <a:ea typeface="Arial"/>
                          <a:cs typeface="Arial"/>
                          <a:sym typeface="Arial"/>
                        </a:rPr>
                        <a:t>Belén</a:t>
                      </a:r>
                      <a:r>
                        <a:rPr lang="pt-BR" sz="1000" b="0" i="0" u="none" strike="noStrike" cap="none" dirty="0" smtClean="0">
                          <a:solidFill>
                            <a:srgbClr val="000000"/>
                          </a:solidFill>
                          <a:latin typeface="Arial"/>
                          <a:ea typeface="Arial"/>
                          <a:cs typeface="Arial"/>
                          <a:sym typeface="Arial"/>
                        </a:rPr>
                        <a:t>, Betéitiva, Caldas, </a:t>
                      </a:r>
                      <a:r>
                        <a:rPr lang="pt-BR" sz="1000" b="0" i="0" u="none" strike="noStrike" cap="none" dirty="0" err="1" smtClean="0">
                          <a:solidFill>
                            <a:srgbClr val="000000"/>
                          </a:solidFill>
                          <a:latin typeface="Arial"/>
                          <a:ea typeface="Arial"/>
                          <a:cs typeface="Arial"/>
                          <a:sym typeface="Arial"/>
                        </a:rPr>
                        <a:t>Chiquinquirá</a:t>
                      </a:r>
                      <a:r>
                        <a:rPr lang="pt-BR" sz="1000" b="0" i="0" u="none" strike="noStrike" cap="none" dirty="0" smtClean="0">
                          <a:solidFill>
                            <a:srgbClr val="000000"/>
                          </a:solidFill>
                          <a:latin typeface="Arial"/>
                          <a:ea typeface="Arial"/>
                          <a:cs typeface="Arial"/>
                          <a:sym typeface="Arial"/>
                        </a:rPr>
                        <a:t>, Chita, Floresta, Gámeza, La </a:t>
                      </a:r>
                      <a:r>
                        <a:rPr lang="pt-BR" sz="1000" b="0" i="0" u="none" strike="noStrike" cap="none" dirty="0" err="1" smtClean="0">
                          <a:solidFill>
                            <a:srgbClr val="000000"/>
                          </a:solidFill>
                          <a:latin typeface="Arial"/>
                          <a:ea typeface="Arial"/>
                          <a:cs typeface="Arial"/>
                          <a:sym typeface="Arial"/>
                        </a:rPr>
                        <a:t>Capilla</a:t>
                      </a:r>
                      <a:r>
                        <a:rPr lang="pt-BR" sz="1000" b="0" i="0" u="none" strike="noStrike" cap="none" dirty="0" smtClean="0">
                          <a:solidFill>
                            <a:srgbClr val="000000"/>
                          </a:solidFill>
                          <a:latin typeface="Arial"/>
                          <a:ea typeface="Arial"/>
                          <a:cs typeface="Arial"/>
                          <a:sym typeface="Arial"/>
                        </a:rPr>
                        <a:t>, Moniquirá, Motavita, Pesca, Saboyá, San </a:t>
                      </a:r>
                      <a:r>
                        <a:rPr lang="pt-BR" sz="1000" b="0" i="0" u="none" strike="noStrike" cap="none" dirty="0" err="1" smtClean="0">
                          <a:solidFill>
                            <a:srgbClr val="000000"/>
                          </a:solidFill>
                          <a:latin typeface="Arial"/>
                          <a:ea typeface="Arial"/>
                          <a:cs typeface="Arial"/>
                          <a:sym typeface="Arial"/>
                        </a:rPr>
                        <a:t>Luis</a:t>
                      </a:r>
                      <a:r>
                        <a:rPr lang="pt-BR" sz="1000" b="0" i="0" u="none" strike="noStrike" cap="none" dirty="0" smtClean="0">
                          <a:solidFill>
                            <a:srgbClr val="000000"/>
                          </a:solidFill>
                          <a:latin typeface="Arial"/>
                          <a:ea typeface="Arial"/>
                          <a:cs typeface="Arial"/>
                          <a:sym typeface="Arial"/>
                        </a:rPr>
                        <a:t> De Gaceno, Sativasur, </a:t>
                      </a:r>
                      <a:r>
                        <a:rPr lang="pt-BR" sz="1000" b="0" i="0" u="none" strike="noStrike" cap="none" dirty="0" err="1" smtClean="0">
                          <a:solidFill>
                            <a:srgbClr val="000000"/>
                          </a:solidFill>
                          <a:latin typeface="Arial"/>
                          <a:ea typeface="Arial"/>
                          <a:cs typeface="Arial"/>
                          <a:sym typeface="Arial"/>
                        </a:rPr>
                        <a:t>Socotá</a:t>
                      </a:r>
                      <a:r>
                        <a:rPr lang="pt-BR" sz="1000" b="0" i="0" u="none" strike="noStrike" cap="none" dirty="0" smtClean="0">
                          <a:solidFill>
                            <a:srgbClr val="000000"/>
                          </a:solidFill>
                          <a:latin typeface="Arial"/>
                          <a:ea typeface="Arial"/>
                          <a:cs typeface="Arial"/>
                          <a:sym typeface="Arial"/>
                        </a:rPr>
                        <a:t>, Sora, Sáchica, Tibasosa, Toca, </a:t>
                      </a:r>
                      <a:r>
                        <a:rPr lang="pt-BR" sz="1000" b="0" i="0" u="none" strike="noStrike" cap="none" dirty="0" err="1" smtClean="0">
                          <a:solidFill>
                            <a:srgbClr val="000000"/>
                          </a:solidFill>
                          <a:latin typeface="Arial"/>
                          <a:ea typeface="Arial"/>
                          <a:cs typeface="Arial"/>
                          <a:sym typeface="Arial"/>
                        </a:rPr>
                        <a:t>Tota</a:t>
                      </a:r>
                      <a:r>
                        <a:rPr lang="pt-BR" sz="1000" b="0" i="0" u="none" strike="noStrike" cap="none" dirty="0" smtClean="0">
                          <a:solidFill>
                            <a:srgbClr val="000000"/>
                          </a:solidFill>
                          <a:latin typeface="Arial"/>
                          <a:ea typeface="Arial"/>
                          <a:cs typeface="Arial"/>
                          <a:sym typeface="Arial"/>
                        </a:rPr>
                        <a:t>, Tuta, Viracachá, Zetaquira.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CALDAS : Aguadas, Marmato, Pácora, Salamina.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CUNDINAMARCA : </a:t>
                      </a:r>
                      <a:r>
                        <a:rPr lang="pt-BR" sz="1000" b="0" i="0" u="none" strike="noStrike" cap="none" dirty="0" err="1" smtClean="0">
                          <a:solidFill>
                            <a:srgbClr val="000000"/>
                          </a:solidFill>
                          <a:latin typeface="Arial"/>
                          <a:ea typeface="Arial"/>
                          <a:cs typeface="Arial"/>
                          <a:sym typeface="Arial"/>
                        </a:rPr>
                        <a:t>Albán</a:t>
                      </a:r>
                      <a:r>
                        <a:rPr lang="pt-BR" sz="1000" b="0" i="0" u="none" strike="noStrike" cap="none" dirty="0" smtClean="0">
                          <a:solidFill>
                            <a:srgbClr val="000000"/>
                          </a:solidFill>
                          <a:latin typeface="Arial"/>
                          <a:ea typeface="Arial"/>
                          <a:cs typeface="Arial"/>
                          <a:sym typeface="Arial"/>
                        </a:rPr>
                        <a:t>, Anapoima, Anolaima, Apulo, Bituima, Bojacá, Cachipay, Chaguaní, Cáqueza, </a:t>
                      </a:r>
                      <a:r>
                        <a:rPr lang="pt-BR" sz="1000" b="0" i="0" u="none" strike="noStrike" cap="none" dirty="0" err="1" smtClean="0">
                          <a:solidFill>
                            <a:srgbClr val="000000"/>
                          </a:solidFill>
                          <a:latin typeface="Arial"/>
                          <a:ea typeface="Arial"/>
                          <a:cs typeface="Arial"/>
                          <a:sym typeface="Arial"/>
                        </a:rPr>
                        <a:t>Facatativá</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Girardot</a:t>
                      </a:r>
                      <a:r>
                        <a:rPr lang="pt-BR" sz="1000" b="0" i="0" u="none" strike="noStrike" cap="none" dirty="0" smtClean="0">
                          <a:solidFill>
                            <a:srgbClr val="000000"/>
                          </a:solidFill>
                          <a:latin typeface="Arial"/>
                          <a:ea typeface="Arial"/>
                          <a:cs typeface="Arial"/>
                          <a:sym typeface="Arial"/>
                        </a:rPr>
                        <a:t>, Granada, Guataquí, </a:t>
                      </a:r>
                      <a:r>
                        <a:rPr lang="pt-BR" sz="1000" b="0" i="0" u="none" strike="noStrike" cap="none" dirty="0" err="1" smtClean="0">
                          <a:solidFill>
                            <a:srgbClr val="000000"/>
                          </a:solidFill>
                          <a:latin typeface="Arial"/>
                          <a:ea typeface="Arial"/>
                          <a:cs typeface="Arial"/>
                          <a:sym typeface="Arial"/>
                        </a:rPr>
                        <a:t>Guayabal</a:t>
                      </a:r>
                      <a:r>
                        <a:rPr lang="pt-BR" sz="1000" b="0" i="0" u="none" strike="noStrike" cap="none" dirty="0" smtClean="0">
                          <a:solidFill>
                            <a:srgbClr val="000000"/>
                          </a:solidFill>
                          <a:latin typeface="Arial"/>
                          <a:ea typeface="Arial"/>
                          <a:cs typeface="Arial"/>
                          <a:sym typeface="Arial"/>
                        </a:rPr>
                        <a:t> De Síquima, La Mesa, Madrid, </a:t>
                      </a:r>
                      <a:r>
                        <a:rPr lang="pt-BR" sz="1000" b="0" i="0" u="none" strike="noStrike" cap="none" dirty="0" err="1" smtClean="0">
                          <a:solidFill>
                            <a:srgbClr val="000000"/>
                          </a:solidFill>
                          <a:latin typeface="Arial"/>
                          <a:ea typeface="Arial"/>
                          <a:cs typeface="Arial"/>
                          <a:sym typeface="Arial"/>
                        </a:rPr>
                        <a:t>Nariño</a:t>
                      </a:r>
                      <a:r>
                        <a:rPr lang="pt-BR" sz="1000" b="0" i="0" u="none" strike="noStrike" cap="none" dirty="0" smtClean="0">
                          <a:solidFill>
                            <a:srgbClr val="000000"/>
                          </a:solidFill>
                          <a:latin typeface="Arial"/>
                          <a:ea typeface="Arial"/>
                          <a:cs typeface="Arial"/>
                          <a:sym typeface="Arial"/>
                        </a:rPr>
                        <a:t>, Paratebueno, </a:t>
                      </a:r>
                      <a:r>
                        <a:rPr lang="pt-BR" sz="1000" b="0" i="0" u="none" strike="noStrike" cap="none" dirty="0" err="1" smtClean="0">
                          <a:solidFill>
                            <a:srgbClr val="000000"/>
                          </a:solidFill>
                          <a:latin typeface="Arial"/>
                          <a:ea typeface="Arial"/>
                          <a:cs typeface="Arial"/>
                          <a:sym typeface="Arial"/>
                        </a:rPr>
                        <a:t>Pulí</a:t>
                      </a:r>
                      <a:r>
                        <a:rPr lang="pt-BR" sz="1000" b="0" i="0" u="none" strike="noStrike" cap="none" dirty="0" smtClean="0">
                          <a:solidFill>
                            <a:srgbClr val="000000"/>
                          </a:solidFill>
                          <a:latin typeface="Arial"/>
                          <a:ea typeface="Arial"/>
                          <a:cs typeface="Arial"/>
                          <a:sym typeface="Arial"/>
                        </a:rPr>
                        <a:t>, Quetame, Quipile, </a:t>
                      </a:r>
                      <a:r>
                        <a:rPr lang="pt-BR" sz="1000" b="0" i="0" u="none" strike="noStrike" cap="none" dirty="0" err="1" smtClean="0">
                          <a:solidFill>
                            <a:srgbClr val="000000"/>
                          </a:solidFill>
                          <a:latin typeface="Arial"/>
                          <a:ea typeface="Arial"/>
                          <a:cs typeface="Arial"/>
                          <a:sym typeface="Arial"/>
                        </a:rPr>
                        <a:t>Ricaurte</a:t>
                      </a:r>
                      <a:r>
                        <a:rPr lang="pt-BR" sz="1000" b="0" i="0" u="none" strike="noStrike" cap="none" dirty="0" smtClean="0">
                          <a:solidFill>
                            <a:srgbClr val="000000"/>
                          </a:solidFill>
                          <a:latin typeface="Arial"/>
                          <a:ea typeface="Arial"/>
                          <a:cs typeface="Arial"/>
                          <a:sym typeface="Arial"/>
                        </a:rPr>
                        <a:t>, San Antonio Del </a:t>
                      </a:r>
                      <a:r>
                        <a:rPr lang="pt-BR" sz="1000" b="0" i="0" u="none" strike="noStrike" cap="none" dirty="0" err="1" smtClean="0">
                          <a:solidFill>
                            <a:srgbClr val="000000"/>
                          </a:solidFill>
                          <a:latin typeface="Arial"/>
                          <a:ea typeface="Arial"/>
                          <a:cs typeface="Arial"/>
                          <a:sym typeface="Arial"/>
                        </a:rPr>
                        <a:t>Tequendama</a:t>
                      </a:r>
                      <a:r>
                        <a:rPr lang="pt-BR" sz="1000" b="0" i="0" u="none" strike="noStrike" cap="none" dirty="0" smtClean="0">
                          <a:solidFill>
                            <a:srgbClr val="000000"/>
                          </a:solidFill>
                          <a:latin typeface="Arial"/>
                          <a:ea typeface="Arial"/>
                          <a:cs typeface="Arial"/>
                          <a:sym typeface="Arial"/>
                        </a:rPr>
                        <a:t>, San Juan De Rioseco, Sasaima, Sibaté, Supatá, </a:t>
                      </a:r>
                      <a:r>
                        <a:rPr lang="pt-BR" sz="1000" b="0" i="0" u="none" strike="noStrike" cap="none" dirty="0" err="1" smtClean="0">
                          <a:solidFill>
                            <a:srgbClr val="000000"/>
                          </a:solidFill>
                          <a:latin typeface="Arial"/>
                          <a:ea typeface="Arial"/>
                          <a:cs typeface="Arial"/>
                          <a:sym typeface="Arial"/>
                        </a:rPr>
                        <a:t>Tena</a:t>
                      </a:r>
                      <a:r>
                        <a:rPr lang="pt-BR" sz="1000" b="0" i="0" u="none" strike="noStrike" cap="none" dirty="0" smtClean="0">
                          <a:solidFill>
                            <a:srgbClr val="000000"/>
                          </a:solidFill>
                          <a:latin typeface="Arial"/>
                          <a:ea typeface="Arial"/>
                          <a:cs typeface="Arial"/>
                          <a:sym typeface="Arial"/>
                        </a:rPr>
                        <a:t>, Tibacuy, Tibirita, Tocaima, Vianí, Viotá, Zipacón, Puerto Salgar.</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NORTE DE SANTANDER : Bochalema, Bucarasica, Chinácota, El </a:t>
                      </a:r>
                      <a:r>
                        <a:rPr lang="pt-BR" sz="1000" b="0" i="0" u="none" strike="noStrike" cap="none" dirty="0" err="1" smtClean="0">
                          <a:solidFill>
                            <a:srgbClr val="000000"/>
                          </a:solidFill>
                          <a:latin typeface="Arial"/>
                          <a:ea typeface="Arial"/>
                          <a:cs typeface="Arial"/>
                          <a:sym typeface="Arial"/>
                        </a:rPr>
                        <a:t>Tarra</a:t>
                      </a:r>
                      <a:r>
                        <a:rPr lang="pt-BR" sz="1000" b="0" i="0" u="none" strike="noStrike" cap="none" dirty="0" smtClean="0">
                          <a:solidFill>
                            <a:srgbClr val="000000"/>
                          </a:solidFill>
                          <a:latin typeface="Arial"/>
                          <a:ea typeface="Arial"/>
                          <a:cs typeface="Arial"/>
                          <a:sym typeface="Arial"/>
                        </a:rPr>
                        <a:t>, El </a:t>
                      </a:r>
                      <a:r>
                        <a:rPr lang="pt-BR" sz="1000" b="0" i="0" u="none" strike="noStrike" cap="none" dirty="0" err="1" smtClean="0">
                          <a:solidFill>
                            <a:srgbClr val="000000"/>
                          </a:solidFill>
                          <a:latin typeface="Arial"/>
                          <a:ea typeface="Arial"/>
                          <a:cs typeface="Arial"/>
                          <a:sym typeface="Arial"/>
                        </a:rPr>
                        <a:t>Zulia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Gramalote</a:t>
                      </a:r>
                      <a:r>
                        <a:rPr lang="pt-BR" sz="1000" b="0" i="0" u="none" strike="noStrike" cap="none" dirty="0" smtClean="0">
                          <a:solidFill>
                            <a:srgbClr val="000000"/>
                          </a:solidFill>
                          <a:latin typeface="Arial"/>
                          <a:ea typeface="Arial"/>
                          <a:cs typeface="Arial"/>
                          <a:sym typeface="Arial"/>
                        </a:rPr>
                        <a:t>, Hacarí, La </a:t>
                      </a:r>
                      <a:r>
                        <a:rPr lang="pt-BR" sz="1000" b="0" i="0" u="none" strike="noStrike" cap="none" dirty="0" err="1" smtClean="0">
                          <a:solidFill>
                            <a:srgbClr val="000000"/>
                          </a:solidFill>
                          <a:latin typeface="Arial"/>
                          <a:ea typeface="Arial"/>
                          <a:cs typeface="Arial"/>
                          <a:sym typeface="Arial"/>
                        </a:rPr>
                        <a:t>Playa</a:t>
                      </a:r>
                      <a:r>
                        <a:rPr lang="pt-BR" sz="1000" b="0" i="0" u="none" strike="noStrike" cap="none" dirty="0" smtClean="0">
                          <a:solidFill>
                            <a:srgbClr val="000000"/>
                          </a:solidFill>
                          <a:latin typeface="Arial"/>
                          <a:ea typeface="Arial"/>
                          <a:cs typeface="Arial"/>
                          <a:sym typeface="Arial"/>
                        </a:rPr>
                        <a:t>, Los </a:t>
                      </a:r>
                      <a:r>
                        <a:rPr lang="pt-BR" sz="1000" b="0" i="0" u="none" strike="noStrike" cap="none" dirty="0" err="1" smtClean="0">
                          <a:solidFill>
                            <a:srgbClr val="000000"/>
                          </a:solidFill>
                          <a:latin typeface="Arial"/>
                          <a:ea typeface="Arial"/>
                          <a:cs typeface="Arial"/>
                          <a:sym typeface="Arial"/>
                        </a:rPr>
                        <a:t>Patios</a:t>
                      </a:r>
                      <a:r>
                        <a:rPr lang="pt-BR" sz="1000" b="0" i="0" u="none" strike="noStrike" cap="none" dirty="0" smtClean="0">
                          <a:solidFill>
                            <a:srgbClr val="000000"/>
                          </a:solidFill>
                          <a:latin typeface="Arial"/>
                          <a:ea typeface="Arial"/>
                          <a:cs typeface="Arial"/>
                          <a:sym typeface="Arial"/>
                        </a:rPr>
                        <a:t>, Lourdes, Pamplona, </a:t>
                      </a:r>
                      <a:r>
                        <a:rPr lang="pt-BR" sz="1000" b="0" i="0" u="none" strike="noStrike" cap="none" dirty="0" err="1" smtClean="0">
                          <a:solidFill>
                            <a:srgbClr val="000000"/>
                          </a:solidFill>
                          <a:latin typeface="Arial"/>
                          <a:ea typeface="Arial"/>
                          <a:cs typeface="Arial"/>
                          <a:sym typeface="Arial"/>
                        </a:rPr>
                        <a:t>Pamplonita</a:t>
                      </a:r>
                      <a:r>
                        <a:rPr lang="pt-BR" sz="1000" b="0" i="0" u="none" strike="noStrike" cap="none" dirty="0" smtClean="0">
                          <a:solidFill>
                            <a:srgbClr val="000000"/>
                          </a:solidFill>
                          <a:latin typeface="Arial"/>
                          <a:ea typeface="Arial"/>
                          <a:cs typeface="Arial"/>
                          <a:sym typeface="Arial"/>
                        </a:rPr>
                        <a:t>, Ragonvalia, Sardinata, Silos, Villa Caro.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QUINDÍO : Córdoba, Génova, Pijao.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RISARALDA : Guática.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SANTANDER : Mogotes, Puente Nacional, Santa Bárbara, Tona.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TOLIMA : </a:t>
                      </a:r>
                      <a:r>
                        <a:rPr lang="pt-BR" sz="1000" b="0" i="0" u="none" strike="noStrike" cap="none" dirty="0" err="1" smtClean="0">
                          <a:solidFill>
                            <a:srgbClr val="000000"/>
                          </a:solidFill>
                          <a:latin typeface="Arial"/>
                          <a:ea typeface="Arial"/>
                          <a:cs typeface="Arial"/>
                          <a:sym typeface="Arial"/>
                        </a:rPr>
                        <a:t>Cajamarca</a:t>
                      </a:r>
                      <a:r>
                        <a:rPr lang="pt-BR" sz="1000" b="0" i="0" u="none" strike="noStrike" cap="none" dirty="0" smtClean="0">
                          <a:solidFill>
                            <a:srgbClr val="000000"/>
                          </a:solidFill>
                          <a:latin typeface="Arial"/>
                          <a:ea typeface="Arial"/>
                          <a:cs typeface="Arial"/>
                          <a:sym typeface="Arial"/>
                        </a:rPr>
                        <a:t>, Carmen De Apicalá, Casabianca, </a:t>
                      </a:r>
                      <a:r>
                        <a:rPr lang="pt-BR" sz="1000" b="0" i="0" u="none" strike="noStrike" cap="none" dirty="0" err="1" smtClean="0">
                          <a:solidFill>
                            <a:srgbClr val="000000"/>
                          </a:solidFill>
                          <a:latin typeface="Arial"/>
                          <a:ea typeface="Arial"/>
                          <a:cs typeface="Arial"/>
                          <a:sym typeface="Arial"/>
                        </a:rPr>
                        <a:t>Coello</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Guamo</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Melgar</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Piedras</a:t>
                      </a:r>
                      <a:r>
                        <a:rPr lang="pt-BR" sz="1000" b="0" i="0" u="none" strike="noStrike" cap="none" dirty="0" smtClean="0">
                          <a:solidFill>
                            <a:srgbClr val="000000"/>
                          </a:solidFill>
                          <a:latin typeface="Arial"/>
                          <a:ea typeface="Arial"/>
                          <a:cs typeface="Arial"/>
                          <a:sym typeface="Arial"/>
                        </a:rPr>
                        <a:t>, Santa Isabel, </a:t>
                      </a:r>
                      <a:r>
                        <a:rPr lang="pt-BR" sz="1000" b="0" i="0" u="none" strike="noStrike" cap="none" dirty="0" err="1" smtClean="0">
                          <a:solidFill>
                            <a:srgbClr val="000000"/>
                          </a:solidFill>
                          <a:latin typeface="Arial"/>
                          <a:ea typeface="Arial"/>
                          <a:cs typeface="Arial"/>
                          <a:sym typeface="Arial"/>
                        </a:rPr>
                        <a:t>Venadillo</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Villarrica</a:t>
                      </a:r>
                      <a:r>
                        <a:rPr lang="pt-BR" sz="1000" b="0" i="0" u="none" strike="noStrike" cap="none" dirty="0" smtClean="0">
                          <a:solidFill>
                            <a:srgbClr val="000000"/>
                          </a:solidFill>
                          <a:latin typeface="Arial"/>
                          <a:ea typeface="Arial"/>
                          <a:cs typeface="Arial"/>
                          <a:sym typeface="Arial"/>
                        </a:rPr>
                        <a:t>.</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pic>
        <p:nvPicPr>
          <p:cNvPr id="157" name="Google Shape;157;p58"/>
          <p:cNvPicPr preferRelativeResize="0"/>
          <p:nvPr/>
        </p:nvPicPr>
        <p:blipFill rotWithShape="1">
          <a:blip r:embed="rId4">
            <a:alphaModFix/>
          </a:blip>
          <a:srcRect/>
          <a:stretch/>
        </p:blipFill>
        <p:spPr>
          <a:xfrm>
            <a:off x="4245332" y="3361584"/>
            <a:ext cx="477952" cy="445047"/>
          </a:xfrm>
          <a:prstGeom prst="rect">
            <a:avLst/>
          </a:prstGeom>
          <a:noFill/>
          <a:ln>
            <a:noFill/>
          </a:ln>
        </p:spPr>
      </p:pic>
      <p:pic>
        <p:nvPicPr>
          <p:cNvPr id="158" name="Google Shape;158;p58"/>
          <p:cNvPicPr preferRelativeResize="0"/>
          <p:nvPr/>
        </p:nvPicPr>
        <p:blipFill rotWithShape="1">
          <a:blip r:embed="rId5">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6">
            <a:alphaModFix/>
          </a:blip>
          <a:srcRect/>
          <a:stretch/>
        </p:blipFill>
        <p:spPr>
          <a:xfrm>
            <a:off x="13518131" y="5253223"/>
            <a:ext cx="458425" cy="446694"/>
          </a:xfrm>
          <a:prstGeom prst="rect">
            <a:avLst/>
          </a:prstGeom>
          <a:noFill/>
          <a:ln>
            <a:noFill/>
          </a:ln>
        </p:spPr>
      </p:pic>
    </p:spTree>
    <p:extLst>
      <p:ext uri="{BB962C8B-B14F-4D97-AF65-F5344CB8AC3E}">
        <p14:creationId xmlns:p14="http://schemas.microsoft.com/office/powerpoint/2010/main" val="3117844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465959"/>
            <a:ext cx="3449770" cy="4878483"/>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2218276228"/>
              </p:ext>
            </p:extLst>
          </p:nvPr>
        </p:nvGraphicFramePr>
        <p:xfrm>
          <a:off x="3970565" y="1657433"/>
          <a:ext cx="8001000" cy="3484657"/>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Amagá, Amalfi, Andes, Angelópolis, Angostura, Barbosa, Bello, Betulia, Buriticá, Caldas, Ciudad Bolívar, Concordia, Donmatías, El Bagre, Girardota, Guadalupe, Guarne, Heliconia, Hispania, Jardín, La Estrella, Remedios, Sabanalarga, Salgar, San Andrés De Cuerquía, San Carlos, San Pedro De Los Milagros, San Vicente Ferrer, Tarso, Titiribí, Turbo, Venecia, Yolombó, Yondó.</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Berbeo, Buenavista, Chitaraque, Ciénega, Coper, Cucaita, Firavitoba, Guayatá, Miraflores, Nuevo Colón, Pachavita, Paz De Río, Pisba, Páez, Samacá, Santa María, Tasco, Togüí, Tunja, Turmequé, Ventaquemada, Úmbita.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CALDAS : Filadelfia, La Merced.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Cabrera, Caparrapí, El Colegio, El Peñón, El Rosal, Guaduas, Gutiérrez, La Palma, La Peña, La Vega, Nilo, Pandi, Pasca, San Bernardo, San Francisco, Topaipí, Villagómez, Villapinzón, Villeta, Yacopí, Útica.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Campoalegre, Tesalia.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Cácota, Durania, Herrán, Labateca, San Calixto, San Cayetano, San José De Cúcuta, Santiago, Tibú, Villa Del Rosario.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QUINDÍO : Armenia, Buenavista, Calarcá, Circasia, Filandia, La Tebaida, Montenegro, Quimbaya, Salento.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Cepitá, Curití, Lebrija, Palmar.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Espinal, Icononzo, Líbano, Murillo, Planadas.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58" name="Google Shape;158;p58"/>
          <p:cNvPicPr preferRelativeResize="0"/>
          <p:nvPr/>
        </p:nvPicPr>
        <p:blipFill rotWithShape="1">
          <a:blip r:embed="rId4">
            <a:alphaModFix/>
          </a:blip>
          <a:srcRect/>
          <a:stretch/>
        </p:blipFill>
        <p:spPr>
          <a:xfrm>
            <a:off x="4186607" y="3681853"/>
            <a:ext cx="484369" cy="446694"/>
          </a:xfrm>
          <a:prstGeom prst="rect">
            <a:avLst/>
          </a:prstGeom>
          <a:noFill/>
          <a:ln>
            <a:noFill/>
          </a:ln>
        </p:spPr>
      </p:pic>
    </p:spTree>
    <p:extLst>
      <p:ext uri="{BB962C8B-B14F-4D97-AF65-F5344CB8AC3E}">
        <p14:creationId xmlns:p14="http://schemas.microsoft.com/office/powerpoint/2010/main" val="1900898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10" name="Google Shape;186;p59"/>
          <p:cNvGraphicFramePr/>
          <p:nvPr>
            <p:extLst>
              <p:ext uri="{D42A27DB-BD31-4B8C-83A1-F6EECF244321}">
                <p14:modId xmlns:p14="http://schemas.microsoft.com/office/powerpoint/2010/main" val="75911774"/>
              </p:ext>
            </p:extLst>
          </p:nvPr>
        </p:nvGraphicFramePr>
        <p:xfrm>
          <a:off x="4057455" y="1344311"/>
          <a:ext cx="8001000" cy="3809371"/>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Acandí.</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CAUCA : </a:t>
                      </a:r>
                      <a:r>
                        <a:rPr lang="pt-BR" sz="1000" b="0" i="0" u="none" strike="noStrike" cap="none" dirty="0" err="1" smtClean="0">
                          <a:solidFill>
                            <a:srgbClr val="000000"/>
                          </a:solidFill>
                          <a:latin typeface="Arial"/>
                          <a:ea typeface="Arial"/>
                          <a:cs typeface="Arial"/>
                          <a:sym typeface="Arial"/>
                        </a:rPr>
                        <a:t>Popayán</a:t>
                      </a:r>
                      <a:r>
                        <a:rPr lang="pt-BR"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CHOCÓ : Unguía.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VALLE DEL CAUCA : Sevilla, </a:t>
                      </a:r>
                      <a:r>
                        <a:rPr lang="pt-BR" sz="1000" b="0" i="0" u="none" strike="noStrike" cap="none" dirty="0" err="1" smtClean="0">
                          <a:solidFill>
                            <a:srgbClr val="000000"/>
                          </a:solidFill>
                          <a:latin typeface="Arial"/>
                          <a:ea typeface="Arial"/>
                          <a:cs typeface="Arial"/>
                          <a:sym typeface="Arial"/>
                        </a:rPr>
                        <a:t>Tuluá</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Yumbo</a:t>
                      </a:r>
                      <a:r>
                        <a:rPr lang="pt-BR" sz="1000" b="0" i="0" u="none" strike="noStrike" cap="none" dirty="0" smtClean="0">
                          <a:solidFill>
                            <a:srgbClr val="000000"/>
                          </a:solidFill>
                          <a:latin typeface="Arial"/>
                          <a:ea typeface="Arial"/>
                          <a:cs typeface="Arial"/>
                          <a:sym typeface="Arial"/>
                        </a:rPr>
                        <a:t>.</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CAUCA : </a:t>
                      </a:r>
                      <a:r>
                        <a:rPr lang="pt-BR" sz="1000" b="0" i="0" u="none" strike="noStrike" cap="none" dirty="0" err="1" smtClean="0">
                          <a:solidFill>
                            <a:srgbClr val="000000"/>
                          </a:solidFill>
                          <a:latin typeface="Arial"/>
                          <a:ea typeface="Arial"/>
                          <a:cs typeface="Arial"/>
                          <a:sym typeface="Arial"/>
                        </a:rPr>
                        <a:t>Almaguer</a:t>
                      </a:r>
                      <a:r>
                        <a:rPr lang="pt-BR" sz="1000" b="0" i="0" u="none" strike="noStrike" cap="none" dirty="0" smtClean="0">
                          <a:solidFill>
                            <a:srgbClr val="000000"/>
                          </a:solidFill>
                          <a:latin typeface="Arial"/>
                          <a:ea typeface="Arial"/>
                          <a:cs typeface="Arial"/>
                          <a:sym typeface="Arial"/>
                        </a:rPr>
                        <a:t>, Jambaló, La Vega, Puracé, Páez, Rosas, San Sebastián, Sotará Paispamba, Toribío.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CHOCÓ : Riosucio.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NARIÑO : </a:t>
                      </a:r>
                      <a:r>
                        <a:rPr lang="pt-BR" sz="1000" b="0" i="0" u="none" strike="noStrike" cap="none" dirty="0" err="1" smtClean="0">
                          <a:solidFill>
                            <a:srgbClr val="000000"/>
                          </a:solidFill>
                          <a:latin typeface="Arial"/>
                          <a:ea typeface="Arial"/>
                          <a:cs typeface="Arial"/>
                          <a:sym typeface="Arial"/>
                        </a:rPr>
                        <a:t>Ancuya</a:t>
                      </a:r>
                      <a:r>
                        <a:rPr lang="pt-BR" sz="1000" b="0" i="0" u="none" strike="noStrike" cap="none" dirty="0" smtClean="0">
                          <a:solidFill>
                            <a:srgbClr val="000000"/>
                          </a:solidFill>
                          <a:latin typeface="Arial"/>
                          <a:ea typeface="Arial"/>
                          <a:cs typeface="Arial"/>
                          <a:sym typeface="Arial"/>
                        </a:rPr>
                        <a:t>, Consacá, El </a:t>
                      </a:r>
                      <a:r>
                        <a:rPr lang="pt-BR" sz="1000" b="0" i="0" u="none" strike="noStrike" cap="none" dirty="0" err="1" smtClean="0">
                          <a:solidFill>
                            <a:srgbClr val="000000"/>
                          </a:solidFill>
                          <a:latin typeface="Arial"/>
                          <a:ea typeface="Arial"/>
                          <a:cs typeface="Arial"/>
                          <a:sym typeface="Arial"/>
                        </a:rPr>
                        <a:t>Peñol</a:t>
                      </a:r>
                      <a:r>
                        <a:rPr lang="pt-BR" sz="1000" b="0" i="0" u="none" strike="noStrike" cap="none" dirty="0" smtClean="0">
                          <a:solidFill>
                            <a:srgbClr val="000000"/>
                          </a:solidFill>
                          <a:latin typeface="Arial"/>
                          <a:ea typeface="Arial"/>
                          <a:cs typeface="Arial"/>
                          <a:sym typeface="Arial"/>
                        </a:rPr>
                        <a:t>, El </a:t>
                      </a:r>
                      <a:r>
                        <a:rPr lang="pt-BR" sz="1000" b="0" i="0" u="none" strike="noStrike" cap="none" dirty="0" err="1" smtClean="0">
                          <a:solidFill>
                            <a:srgbClr val="000000"/>
                          </a:solidFill>
                          <a:latin typeface="Arial"/>
                          <a:ea typeface="Arial"/>
                          <a:cs typeface="Arial"/>
                          <a:sym typeface="Arial"/>
                        </a:rPr>
                        <a:t>Tambo</a:t>
                      </a:r>
                      <a:r>
                        <a:rPr lang="pt-BR" sz="1000" b="0" i="0" u="none" strike="noStrike" cap="none" dirty="0" smtClean="0">
                          <a:solidFill>
                            <a:srgbClr val="000000"/>
                          </a:solidFill>
                          <a:latin typeface="Arial"/>
                          <a:ea typeface="Arial"/>
                          <a:cs typeface="Arial"/>
                          <a:sym typeface="Arial"/>
                        </a:rPr>
                        <a:t>, Guaitarilla, Imués, Los Andes, </a:t>
                      </a:r>
                      <a:r>
                        <a:rPr lang="pt-BR" sz="1000" b="0" i="0" u="none" strike="noStrike" cap="none" dirty="0" err="1" smtClean="0">
                          <a:solidFill>
                            <a:srgbClr val="000000"/>
                          </a:solidFill>
                          <a:latin typeface="Arial"/>
                          <a:ea typeface="Arial"/>
                          <a:cs typeface="Arial"/>
                          <a:sym typeface="Arial"/>
                        </a:rPr>
                        <a:t>Ospina</a:t>
                      </a:r>
                      <a:r>
                        <a:rPr lang="pt-BR" sz="1000" b="0" i="0" u="none" strike="noStrike" cap="none" dirty="0" smtClean="0">
                          <a:solidFill>
                            <a:srgbClr val="000000"/>
                          </a:solidFill>
                          <a:latin typeface="Arial"/>
                          <a:ea typeface="Arial"/>
                          <a:cs typeface="Arial"/>
                          <a:sym typeface="Arial"/>
                        </a:rPr>
                        <a:t>, Providencia, Taminango.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VALLE DEL CAUCA : Alcalá, Caicedonia, Cartago, Guadalajara De </a:t>
                      </a:r>
                      <a:r>
                        <a:rPr lang="pt-BR" sz="1000" b="0" i="0" u="none" strike="noStrike" cap="none" dirty="0" err="1" smtClean="0">
                          <a:solidFill>
                            <a:srgbClr val="000000"/>
                          </a:solidFill>
                          <a:latin typeface="Arial"/>
                          <a:ea typeface="Arial"/>
                          <a:cs typeface="Arial"/>
                          <a:sym typeface="Arial"/>
                        </a:rPr>
                        <a:t>Buga</a:t>
                      </a:r>
                      <a:r>
                        <a:rPr lang="pt-BR" sz="1000" b="0" i="0" u="none" strike="noStrike" cap="none" dirty="0" smtClean="0">
                          <a:solidFill>
                            <a:srgbClr val="000000"/>
                          </a:solidFill>
                          <a:latin typeface="Arial"/>
                          <a:ea typeface="Arial"/>
                          <a:cs typeface="Arial"/>
                          <a:sym typeface="Arial"/>
                        </a:rPr>
                        <a:t>, La </a:t>
                      </a:r>
                      <a:r>
                        <a:rPr lang="pt-BR" sz="1000" b="0" i="0" u="none" strike="noStrike" cap="none" dirty="0" err="1" smtClean="0">
                          <a:solidFill>
                            <a:srgbClr val="000000"/>
                          </a:solidFill>
                          <a:latin typeface="Arial"/>
                          <a:ea typeface="Arial"/>
                          <a:cs typeface="Arial"/>
                          <a:sym typeface="Arial"/>
                        </a:rPr>
                        <a:t>Unión</a:t>
                      </a:r>
                      <a:r>
                        <a:rPr lang="pt-BR" sz="1000" b="0" i="0" u="none" strike="noStrike" cap="none" dirty="0" smtClean="0">
                          <a:solidFill>
                            <a:srgbClr val="000000"/>
                          </a:solidFill>
                          <a:latin typeface="Arial"/>
                          <a:ea typeface="Arial"/>
                          <a:cs typeface="Arial"/>
                          <a:sym typeface="Arial"/>
                        </a:rPr>
                        <a:t>, La Victoria, </a:t>
                      </a:r>
                      <a:r>
                        <a:rPr lang="pt-BR" sz="1000" b="0" i="0" u="none" strike="noStrike" cap="none" dirty="0" err="1" smtClean="0">
                          <a:solidFill>
                            <a:srgbClr val="000000"/>
                          </a:solidFill>
                          <a:latin typeface="Arial"/>
                          <a:ea typeface="Arial"/>
                          <a:cs typeface="Arial"/>
                          <a:sym typeface="Arial"/>
                        </a:rPr>
                        <a:t>Obando</a:t>
                      </a:r>
                      <a:r>
                        <a:rPr lang="pt-BR" sz="1000" b="0" i="0" u="none" strike="noStrike" cap="none" dirty="0" smtClean="0">
                          <a:solidFill>
                            <a:srgbClr val="000000"/>
                          </a:solidFill>
                          <a:latin typeface="Arial"/>
                          <a:ea typeface="Arial"/>
                          <a:cs typeface="Arial"/>
                          <a:sym typeface="Arial"/>
                        </a:rPr>
                        <a:t>, Palmira, Toro, </a:t>
                      </a:r>
                      <a:r>
                        <a:rPr lang="pt-BR" sz="1000" b="0" i="0" u="none" strike="noStrike" cap="none" dirty="0" err="1" smtClean="0">
                          <a:solidFill>
                            <a:srgbClr val="000000"/>
                          </a:solidFill>
                          <a:latin typeface="Arial"/>
                          <a:ea typeface="Arial"/>
                          <a:cs typeface="Arial"/>
                          <a:sym typeface="Arial"/>
                        </a:rPr>
                        <a:t>Ulloa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Zarzal</a:t>
                      </a:r>
                      <a:r>
                        <a:rPr lang="pt-BR" sz="1000" b="0" i="0" u="none" strike="noStrike" cap="none" dirty="0" smtClean="0">
                          <a:solidFill>
                            <a:srgbClr val="000000"/>
                          </a:solidFill>
                          <a:latin typeface="Arial"/>
                          <a:ea typeface="Arial"/>
                          <a:cs typeface="Arial"/>
                          <a:sym typeface="Arial"/>
                        </a:rPr>
                        <a:t>.</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07316098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a:extLst>
              <a:ext uri="{28A0092B-C50C-407E-A947-70E740481C1C}">
                <a14:useLocalDpi xmlns:a14="http://schemas.microsoft.com/office/drawing/2010/main" val="0"/>
              </a:ext>
            </a:extLst>
          </a:blip>
          <a:stretch>
            <a:fillRect/>
          </a:stretch>
        </p:blipFill>
        <p:spPr>
          <a:xfrm>
            <a:off x="518660" y="883842"/>
            <a:ext cx="3406217" cy="5781670"/>
          </a:xfrm>
          <a:prstGeom prst="rect">
            <a:avLst/>
          </a:prstGeom>
          <a:noFill/>
          <a:ln>
            <a:noFill/>
          </a:ln>
        </p:spPr>
      </p:pic>
      <p:pic>
        <p:nvPicPr>
          <p:cNvPr id="192" name="Google Shape;192;p59"/>
          <p:cNvPicPr preferRelativeResize="0"/>
          <p:nvPr/>
        </p:nvPicPr>
        <p:blipFill rotWithShape="1">
          <a:blip r:embed="rId4">
            <a:alphaModFix/>
          </a:blip>
          <a:srcRect/>
          <a:stretch/>
        </p:blipFill>
        <p:spPr>
          <a:xfrm>
            <a:off x="4295027" y="2554090"/>
            <a:ext cx="432854" cy="445047"/>
          </a:xfrm>
          <a:prstGeom prst="rect">
            <a:avLst/>
          </a:prstGeom>
          <a:noFill/>
          <a:ln>
            <a:noFill/>
          </a:ln>
        </p:spPr>
      </p:pic>
      <p:pic>
        <p:nvPicPr>
          <p:cNvPr id="193" name="Google Shape;193;p59"/>
          <p:cNvPicPr preferRelativeResize="0"/>
          <p:nvPr/>
        </p:nvPicPr>
        <p:blipFill rotWithShape="1">
          <a:blip r:embed="rId5">
            <a:alphaModFix/>
          </a:blip>
          <a:srcRect/>
          <a:stretch/>
        </p:blipFill>
        <p:spPr>
          <a:xfrm>
            <a:off x="4288911" y="3470099"/>
            <a:ext cx="451143" cy="445047"/>
          </a:xfrm>
          <a:prstGeom prst="rect">
            <a:avLst/>
          </a:prstGeom>
          <a:noFill/>
          <a:ln>
            <a:noFill/>
          </a:ln>
        </p:spPr>
      </p:pic>
      <p:pic>
        <p:nvPicPr>
          <p:cNvPr id="9" name="Google Shape;158;p58"/>
          <p:cNvPicPr preferRelativeResize="0"/>
          <p:nvPr/>
        </p:nvPicPr>
        <p:blipFill rotWithShape="1">
          <a:blip r:embed="rId6">
            <a:alphaModFix/>
          </a:blip>
          <a:srcRect/>
          <a:stretch/>
        </p:blipFill>
        <p:spPr>
          <a:xfrm>
            <a:off x="4301575" y="4386108"/>
            <a:ext cx="457200" cy="446694"/>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2173503749"/>
              </p:ext>
            </p:extLst>
          </p:nvPr>
        </p:nvGraphicFramePr>
        <p:xfrm>
          <a:off x="5224077" y="1281908"/>
          <a:ext cx="6745419" cy="3697428"/>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smtClean="0">
                          <a:solidFill>
                            <a:srgbClr val="000000"/>
                          </a:solidFill>
                          <a:latin typeface="Arial"/>
                          <a:ea typeface="Arial"/>
                          <a:cs typeface="Arial"/>
                          <a:sym typeface="Arial"/>
                        </a:rPr>
                        <a:t>ARAUCA : Tame.</a:t>
                      </a:r>
                    </a:p>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smtClean="0">
                          <a:solidFill>
                            <a:srgbClr val="000000"/>
                          </a:solidFill>
                          <a:latin typeface="Arial"/>
                          <a:ea typeface="Arial"/>
                          <a:cs typeface="Arial"/>
                          <a:sym typeface="Arial"/>
                        </a:rPr>
                        <a:t>CASANARE : La Salina.</a:t>
                      </a:r>
                    </a:p>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smtClean="0">
                          <a:solidFill>
                            <a:srgbClr val="000000"/>
                          </a:solidFill>
                          <a:latin typeface="Arial"/>
                          <a:ea typeface="Arial"/>
                          <a:cs typeface="Arial"/>
                          <a:sym typeface="Arial"/>
                        </a:rPr>
                        <a:t>META : Uribe.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Cravo Norte.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Hato Corozal, Paz De Ariporo, Recetor.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San Juanito.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Arauca, Fortul.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Aguazul, Chámeza, Monterrey, Nunchía, San Luis De Palenque, Tauramena,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La Primavera.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a:extLst>
              <a:ext uri="{28A0092B-C50C-407E-A947-70E740481C1C}">
                <a14:useLocalDpi xmlns:a14="http://schemas.microsoft.com/office/drawing/2010/main" val="0"/>
              </a:ext>
            </a:extLst>
          </a:blip>
          <a:stretch>
            <a:fillRect/>
          </a:stretch>
        </p:blipFill>
        <p:spPr>
          <a:xfrm>
            <a:off x="471389" y="1445709"/>
            <a:ext cx="4650192" cy="4860672"/>
          </a:xfrm>
          <a:prstGeom prst="rect">
            <a:avLst/>
          </a:prstGeom>
          <a:noFill/>
          <a:ln>
            <a:noFill/>
          </a:ln>
        </p:spPr>
      </p:pic>
      <p:pic>
        <p:nvPicPr>
          <p:cNvPr id="203" name="Google Shape;203;p4"/>
          <p:cNvPicPr preferRelativeResize="0"/>
          <p:nvPr/>
        </p:nvPicPr>
        <p:blipFill rotWithShape="1">
          <a:blip r:embed="rId4">
            <a:alphaModFix/>
          </a:blip>
          <a:srcRect/>
          <a:stretch/>
        </p:blipFill>
        <p:spPr>
          <a:xfrm>
            <a:off x="5381518" y="2447463"/>
            <a:ext cx="432854" cy="445047"/>
          </a:xfrm>
          <a:prstGeom prst="rect">
            <a:avLst/>
          </a:prstGeom>
          <a:noFill/>
          <a:ln>
            <a:noFill/>
          </a:ln>
        </p:spPr>
      </p:pic>
      <p:pic>
        <p:nvPicPr>
          <p:cNvPr id="204" name="Google Shape;204;p4"/>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6">
            <a:alphaModFix/>
          </a:blip>
          <a:srcRect/>
          <a:stretch/>
        </p:blipFill>
        <p:spPr>
          <a:xfrm>
            <a:off x="5389392" y="3407118"/>
            <a:ext cx="451143" cy="445047"/>
          </a:xfrm>
          <a:prstGeom prst="rect">
            <a:avLst/>
          </a:prstGeom>
          <a:noFill/>
          <a:ln>
            <a:noFill/>
          </a:ln>
        </p:spPr>
      </p:pic>
      <p:pic>
        <p:nvPicPr>
          <p:cNvPr id="10" name="Google Shape;158;p58"/>
          <p:cNvPicPr preferRelativeResize="0"/>
          <p:nvPr/>
        </p:nvPicPr>
        <p:blipFill rotWithShape="1">
          <a:blip r:embed="rId7">
            <a:alphaModFix/>
          </a:blip>
          <a:srcRect/>
          <a:stretch/>
        </p:blipFill>
        <p:spPr>
          <a:xfrm>
            <a:off x="5381518" y="4366773"/>
            <a:ext cx="457200" cy="437848"/>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1034</TotalTime>
  <Words>2378</Words>
  <Application>Microsoft Office PowerPoint</Application>
  <PresentationFormat>Panorámica</PresentationFormat>
  <Paragraphs>148</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Verdana</vt:lpstr>
      <vt:lpstr>Arial Narrow</vt:lpstr>
      <vt:lpstr>Helvetica Neue</vt:lpstr>
      <vt:lpstr>Arial</vt:lpstr>
      <vt:lpstr>Arial Black</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94</cp:revision>
  <dcterms:created xsi:type="dcterms:W3CDTF">2022-10-19T17:32:46Z</dcterms:created>
  <dcterms:modified xsi:type="dcterms:W3CDTF">2024-02-17T17:57:45Z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