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69" r:id="rId4"/>
    <p:sldId id="259" r:id="rId5"/>
    <p:sldId id="261" r:id="rId6"/>
    <p:sldId id="271" r:id="rId7"/>
    <p:sldId id="270" r:id="rId8"/>
    <p:sldId id="264" r:id="rId9"/>
    <p:sldId id="265" r:id="rId10"/>
    <p:sldId id="266" r:id="rId11"/>
    <p:sldId id="267" r:id="rId12"/>
    <p:sldId id="268" r:id="rId13"/>
  </p:sldIdLst>
  <p:sldSz cx="12192000" cy="6858000"/>
  <p:notesSz cx="12192000" cy="6858000"/>
  <p:embeddedFontLst>
    <p:embeddedFont>
      <p:font typeface="Helvetica Neue" panose="020B0604020202020204" charset="0"/>
      <p:regular r:id="rId15"/>
      <p:bold r:id="rId16"/>
      <p:italic r:id="rId17"/>
      <p:boldItalic r:id="rId18"/>
    </p:embeddedFont>
    <p:embeddedFont>
      <p:font typeface="Arial Black" panose="020B0A04020102020204" pitchFamily="34" charset="0"/>
      <p:bold r:id="rId19"/>
    </p:embeddedFont>
    <p:embeddedFont>
      <p:font typeface="Calibri" panose="020F0502020204030204" pitchFamily="34" charset="0"/>
      <p:regular r:id="rId20"/>
      <p:bold r:id="rId21"/>
      <p:italic r:id="rId22"/>
      <p:boldItalic r:id="rId23"/>
    </p:embeddedFont>
    <p:embeddedFont>
      <p:font typeface="Verdana" panose="020B0604030504040204" pitchFamily="34" charset="0"/>
      <p:regular r:id="rId24"/>
      <p:bold r:id="rId25"/>
      <p:italic r:id="rId26"/>
      <p:boldItalic r:id="rId27"/>
    </p:embeddedFont>
    <p:embeddedFont>
      <p:font typeface="Arial Narrow" panose="020B0606020202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40" autoAdjust="0"/>
  </p:normalViewPr>
  <p:slideViewPr>
    <p:cSldViewPr snapToGrid="0">
      <p:cViewPr varScale="1">
        <p:scale>
          <a:sx n="107" d="100"/>
          <a:sy n="107" d="100"/>
        </p:scale>
        <p:origin x="714" y="108"/>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155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234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3.%20Deslizamientos\01.%20Productos\modelo_idd\temporales\amenaza_idd.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P:\Mi%20unidad\OSPA\01.%20Tematicas\04.%20Incendios\01.%20Productos\postmodelo_icv\temporales\red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P:\Mi%20unidad\OSPA\01.%20Tematicas\04.%20Incendios\01.%20Productos\postmodelo_icv\temporales\yellow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P:\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P:\Mi%20unidad\OSPA\01.%20Tematicas\04.%20Incendios\01.%20Productos\postmodelo_icv\temporales\orange_icv.jpg" TargetMode="External"/><Relationship Id="rId4" Type="http://schemas.openxmlformats.org/officeDocument/2006/relationships/image" Target="file:///P:\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P:\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P:\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file:///P:\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file:///P:\Mi%20unidad\OSPA\01.%20Tematicas\04.%20Incendios\01.%20Productos\postmodelo_icv\temporales\ipacifico.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file:///P:\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smtClean="0">
                <a:solidFill>
                  <a:schemeClr val="lt1"/>
                </a:solidFill>
                <a:latin typeface="Verdana"/>
                <a:ea typeface="Verdana"/>
                <a:cs typeface="Verdana"/>
                <a:sym typeface="Verdana"/>
              </a:rPr>
              <a:t>047</a:t>
            </a: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dirty="0" smtClean="0">
                <a:solidFill>
                  <a:srgbClr val="800000"/>
                </a:solidFill>
                <a:latin typeface="Calibri"/>
                <a:ea typeface="Calibri"/>
                <a:cs typeface="Calibri"/>
                <a:sym typeface="Calibri"/>
              </a:rPr>
              <a:t>16</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febr</a:t>
            </a:r>
            <a:r>
              <a:rPr lang="es-MX" sz="1100" b="1" i="0" u="none" strike="noStrike" cap="none" dirty="0" smtClean="0">
                <a:solidFill>
                  <a:srgbClr val="800000"/>
                </a:solidFill>
                <a:latin typeface="Calibri"/>
                <a:ea typeface="Calibri"/>
                <a:cs typeface="Calibri"/>
                <a:sym typeface="Calibri"/>
              </a:rPr>
              <a:t>ero </a:t>
            </a:r>
            <a:r>
              <a:rPr lang="es-MX" sz="1100" b="1" i="0" u="none" strike="noStrike" cap="none" dirty="0">
                <a:solidFill>
                  <a:srgbClr val="800000"/>
                </a:solidFill>
                <a:latin typeface="Calibri"/>
                <a:ea typeface="Calibri"/>
                <a:cs typeface="Calibri"/>
                <a:sym typeface="Calibri"/>
              </a:rPr>
              <a:t>de 2024 –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17</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febrero </a:t>
            </a:r>
            <a:r>
              <a:rPr lang="es-MX" sz="1100" b="1" i="0" u="none" strike="noStrike" cap="none" dirty="0">
                <a:solidFill>
                  <a:srgbClr val="800000"/>
                </a:solidFill>
                <a:latin typeface="Calibri"/>
                <a:ea typeface="Calibri"/>
                <a:cs typeface="Calibri"/>
                <a:sym typeface="Calibri"/>
              </a:rPr>
              <a:t>de 2024 –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1009638469"/>
              </p:ext>
            </p:extLst>
          </p:nvPr>
        </p:nvGraphicFramePr>
        <p:xfrm>
          <a:off x="13547693" y="2808347"/>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smtClean="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smtClean="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3" cy="4876791"/>
          </a:xfrm>
          <a:prstGeom prst="rect">
            <a:avLst/>
          </a:prstGeom>
          <a:noFill/>
          <a:ln>
            <a:noFill/>
          </a:ln>
        </p:spPr>
      </p:pic>
      <p:pic>
        <p:nvPicPr>
          <p:cNvPr id="215" name="Google Shape;215;p5" descr="Recurso 25.png"/>
          <p:cNvPicPr preferRelativeResize="0"/>
          <p:nvPr/>
        </p:nvPicPr>
        <p:blipFill rotWithShape="1">
          <a:blip r:embed="rId5">
            <a:alphaModFix/>
          </a:blip>
          <a:srcRect/>
          <a:stretch/>
        </p:blipFill>
        <p:spPr>
          <a:xfrm>
            <a:off x="13003413" y="2107451"/>
            <a:ext cx="432711" cy="446694"/>
          </a:xfrm>
          <a:prstGeom prst="rect">
            <a:avLst/>
          </a:prstGeom>
          <a:noFill/>
          <a:ln>
            <a:noFill/>
          </a:ln>
        </p:spPr>
      </p:pic>
      <p:pic>
        <p:nvPicPr>
          <p:cNvPr id="217" name="Google Shape;217;p5"/>
          <p:cNvPicPr preferRelativeResize="0"/>
          <p:nvPr/>
        </p:nvPicPr>
        <p:blipFill rotWithShape="1">
          <a:blip r:embed="rId6">
            <a:alphaModFix/>
          </a:blip>
          <a:srcRect/>
          <a:stretch/>
        </p:blipFill>
        <p:spPr>
          <a:xfrm>
            <a:off x="13436124" y="1135030"/>
            <a:ext cx="457200" cy="446694"/>
          </a:xfrm>
          <a:prstGeom prst="rect">
            <a:avLst/>
          </a:prstGeom>
          <a:noFill/>
          <a:ln>
            <a:noFill/>
          </a:ln>
        </p:spPr>
      </p:pic>
      <p:pic>
        <p:nvPicPr>
          <p:cNvPr id="218" name="Google Shape;218;p5"/>
          <p:cNvPicPr preferRelativeResize="0"/>
          <p:nvPr/>
        </p:nvPicPr>
        <p:blipFill rotWithShape="1">
          <a:blip r:embed="rId7">
            <a:alphaModFix/>
          </a:blip>
          <a:srcRect/>
          <a:stretch/>
        </p:blipFill>
        <p:spPr>
          <a:xfrm>
            <a:off x="12385318" y="2937206"/>
            <a:ext cx="451143" cy="445047"/>
          </a:xfrm>
          <a:prstGeom prst="rect">
            <a:avLst/>
          </a:prstGeom>
          <a:noFill/>
          <a:ln>
            <a:noFill/>
          </a:ln>
        </p:spPr>
      </p:pic>
      <p:pic>
        <p:nvPicPr>
          <p:cNvPr id="9" name="Google Shape;204;p4"/>
          <p:cNvPicPr preferRelativeResize="0"/>
          <p:nvPr/>
        </p:nvPicPr>
        <p:blipFill rotWithShape="1">
          <a:blip r:embed="rId8">
            <a:alphaModFix/>
          </a:blip>
          <a:srcRect/>
          <a:stretch/>
        </p:blipFill>
        <p:spPr>
          <a:xfrm>
            <a:off x="6096000" y="3159729"/>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smtClean="0">
                <a:solidFill>
                  <a:srgbClr val="7F7F7F"/>
                </a:solidFill>
                <a:latin typeface="Verdana"/>
                <a:ea typeface="Verdana"/>
                <a:cs typeface="Verdana"/>
                <a:sym typeface="Verdana"/>
              </a:rPr>
              <a:t>Yira Nathalie Fonseca </a:t>
            </a:r>
            <a:r>
              <a:rPr lang="es-MX" sz="1200" dirty="0">
                <a:solidFill>
                  <a:srgbClr val="7F7F7F"/>
                </a:solidFill>
                <a:latin typeface="Verdana"/>
                <a:ea typeface="Verdana"/>
                <a:cs typeface="Verdana"/>
                <a:sym typeface="Verdana"/>
              </a:rPr>
              <a:t>P</a:t>
            </a:r>
            <a:r>
              <a:rPr lang="es-MX" sz="1200" b="0" i="0" u="none" strike="noStrike" cap="none" dirty="0" smtClean="0">
                <a:solidFill>
                  <a:srgbClr val="7F7F7F"/>
                </a:solidFill>
                <a:latin typeface="Verdana"/>
                <a:ea typeface="Verdana"/>
                <a:cs typeface="Verdana"/>
                <a:sym typeface="Verdana"/>
              </a:rPr>
              <a:t>arga (Incendios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a:solidFill>
                  <a:schemeClr val="dk1"/>
                </a:solidFill>
                <a:latin typeface="Arial"/>
                <a:ea typeface="Arial"/>
                <a:cs typeface="Arial"/>
                <a:sym typeface="Arial"/>
              </a:rPr>
              <a:t/>
            </a: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t>
            </a:r>
            <a:r>
              <a:rPr lang="es-MX" sz="1800" b="0" i="0" u="none" strike="noStrike" cap="none" dirty="0" smtClean="0">
                <a:solidFill>
                  <a:srgbClr val="7F7F7F"/>
                </a:solidFill>
                <a:latin typeface="Verdana"/>
                <a:ea typeface="Verdana"/>
                <a:cs typeface="Verdana"/>
                <a:sym typeface="Verdana"/>
              </a:rPr>
              <a:t>algunos sectores </a:t>
            </a:r>
            <a:r>
              <a:rPr lang="es-MX" sz="1800" b="0" i="0" u="none" strike="noStrike" cap="none" dirty="0">
                <a:solidFill>
                  <a:srgbClr val="7F7F7F"/>
                </a:solidFill>
                <a:latin typeface="Verdana"/>
                <a:ea typeface="Verdana"/>
                <a:cs typeface="Verdana"/>
                <a:sym typeface="Verdana"/>
              </a:rPr>
              <a:t>de las regiones </a:t>
            </a:r>
            <a:r>
              <a:rPr lang="es-MX" sz="1800" b="0" i="0" u="none" strike="noStrike" cap="none" dirty="0" smtClean="0">
                <a:solidFill>
                  <a:srgbClr val="7F7F7F"/>
                </a:solidFill>
                <a:latin typeface="Verdana"/>
                <a:ea typeface="Verdana"/>
                <a:cs typeface="Verdana"/>
                <a:sym typeface="Verdana"/>
              </a:rPr>
              <a:t>Andina, Caribe, </a:t>
            </a:r>
            <a:r>
              <a:rPr lang="es-MX" sz="1800" dirty="0" smtClean="0">
                <a:solidFill>
                  <a:srgbClr val="7F7F7F"/>
                </a:solidFill>
                <a:latin typeface="Verdana"/>
                <a:ea typeface="Verdana"/>
                <a:cs typeface="Verdana"/>
                <a:sym typeface="Verdana"/>
              </a:rPr>
              <a:t>Pacífico y Orinoquía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090116" y="1650502"/>
            <a:ext cx="3269264" cy="4623222"/>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16 </a:t>
            </a:r>
            <a:r>
              <a:rPr lang="es-MX" sz="1200" dirty="0"/>
              <a:t>de </a:t>
            </a:r>
            <a:r>
              <a:rPr lang="es-MX" sz="1200" dirty="0" smtClean="0"/>
              <a:t>febrero </a:t>
            </a:r>
            <a:r>
              <a:rPr lang="es-MX" sz="1200" dirty="0"/>
              <a:t>del 2024 </a:t>
            </a:r>
            <a:r>
              <a:rPr lang="es-MX" sz="1200"/>
              <a:t>| </a:t>
            </a:r>
            <a:r>
              <a:rPr lang="es-MX" sz="1200" smtClean="0"/>
              <a:t>18:00 </a:t>
            </a:r>
            <a:r>
              <a:rPr lang="es-MX" sz="1200" dirty="0"/>
              <a:t>HLC</a:t>
            </a:r>
            <a:endParaRPr sz="1200" dirty="0"/>
          </a:p>
        </p:txBody>
      </p:sp>
      <p:pic>
        <p:nvPicPr>
          <p:cNvPr id="125" name="Google Shape;125;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45773" y="1028704"/>
            <a:ext cx="3960223" cy="5600340"/>
          </a:xfrm>
          <a:prstGeom prst="rect">
            <a:avLst/>
          </a:prstGeom>
          <a:noFill/>
          <a:ln>
            <a:noFill/>
          </a:ln>
        </p:spPr>
      </p:pic>
      <p:pic>
        <p:nvPicPr>
          <p:cNvPr id="126" name="Google Shape;126;p17"/>
          <p:cNvPicPr preferRelativeResize="0"/>
          <p:nvPr/>
        </p:nvPicPr>
        <p:blipFill>
          <a:blip r:embed="rId5" r:link="rId6">
            <a:extLst>
              <a:ext uri="{28A0092B-C50C-407E-A947-70E740481C1C}">
                <a14:useLocalDpi xmlns:a14="http://schemas.microsoft.com/office/drawing/2010/main" val="0"/>
              </a:ext>
            </a:extLst>
          </a:blip>
          <a:stretch>
            <a:fillRect/>
          </a:stretch>
        </p:blipFill>
        <p:spPr>
          <a:xfrm>
            <a:off x="4592731" y="2433960"/>
            <a:ext cx="2125236" cy="2313363"/>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7" r:link="rId8">
            <a:extLst>
              <a:ext uri="{28A0092B-C50C-407E-A947-70E740481C1C}">
                <a14:useLocalDpi xmlns:a14="http://schemas.microsoft.com/office/drawing/2010/main" val="0"/>
              </a:ext>
            </a:extLst>
          </a:blip>
          <a:stretch>
            <a:fillRect/>
          </a:stretch>
        </p:blipFill>
        <p:spPr>
          <a:xfrm>
            <a:off x="6810376" y="2061204"/>
            <a:ext cx="2184522" cy="3329946"/>
          </a:xfrm>
          <a:prstGeom prst="rect">
            <a:avLst/>
          </a:prstGeom>
          <a:noFill/>
          <a:ln>
            <a:noFill/>
          </a:ln>
        </p:spPr>
      </p:pic>
      <p:pic>
        <p:nvPicPr>
          <p:cNvPr id="128" name="Google Shape;128;p17"/>
          <p:cNvPicPr preferRelativeResize="0"/>
          <p:nvPr/>
        </p:nvPicPr>
        <p:blipFill>
          <a:blip r:embed="rId9" r:link="rId10">
            <a:extLst>
              <a:ext uri="{28A0092B-C50C-407E-A947-70E740481C1C}">
                <a14:useLocalDpi xmlns:a14="http://schemas.microsoft.com/office/drawing/2010/main" val="0"/>
              </a:ext>
            </a:extLst>
          </a:blip>
          <a:stretch>
            <a:fillRect/>
          </a:stretch>
        </p:blipFill>
        <p:spPr>
          <a:xfrm>
            <a:off x="9029938" y="2061203"/>
            <a:ext cx="1484181" cy="2686119"/>
          </a:xfrm>
          <a:prstGeom prst="rect">
            <a:avLst/>
          </a:prstGeom>
          <a:noFill/>
          <a:ln>
            <a:noFill/>
          </a:ln>
        </p:spPr>
      </p:pic>
      <p:pic>
        <p:nvPicPr>
          <p:cNvPr id="129"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10514119" y="2061204"/>
            <a:ext cx="1484181" cy="3535340"/>
          </a:xfrm>
          <a:prstGeom prst="rect">
            <a:avLst/>
          </a:prstGeom>
          <a:noFill/>
          <a:ln>
            <a:noFill/>
          </a:ln>
        </p:spPr>
      </p:pic>
    </p:spTree>
    <p:extLst>
      <p:ext uri="{BB962C8B-B14F-4D97-AF65-F5344CB8AC3E}">
        <p14:creationId xmlns:p14="http://schemas.microsoft.com/office/powerpoint/2010/main" val="23898224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3127949441"/>
              </p:ext>
            </p:extLst>
          </p:nvPr>
        </p:nvGraphicFramePr>
        <p:xfrm>
          <a:off x="4756677" y="1146175"/>
          <a:ext cx="6973313" cy="5100057"/>
        </p:xfrm>
        <a:graphic>
          <a:graphicData uri="http://schemas.openxmlformats.org/drawingml/2006/table">
            <a:tbl>
              <a:tblPr>
                <a:noFill/>
                <a:tableStyleId>{7637F94A-DA9B-481A-AE38-6A32242EE391}</a:tableStyleId>
              </a:tblPr>
              <a:tblGrid>
                <a:gridCol w="859406">
                  <a:extLst>
                    <a:ext uri="{9D8B030D-6E8A-4147-A177-3AD203B41FA5}">
                      <a16:colId xmlns:a16="http://schemas.microsoft.com/office/drawing/2014/main" val="20000"/>
                    </a:ext>
                  </a:extLst>
                </a:gridCol>
                <a:gridCol w="6113907">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ARCHIPIÉLAGO DE SAN ANDRÉS, PROVIDENCIA Y SANTA CATALINA : Providencia, San Andrés.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ATLÁNTICO : Manatí.</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El Guamo, María La Baja, Montecristo, San Jacinto.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Agustín Codazzi, Becerril, Chiriguaná, Curumaní, El Copey, La Jagua De Ibirico, La Paz, Manaure Balcón Del Cesar, Pailitas, Pelaya, Pueblo Bello, Valledupar.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LA GUAJIRA : Dibulla, El Molino, Fonseca,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Aracataca, Ciénaga, Fundación, Santa Marta.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Achí, Altos Del Rosario, Arjona, Barranco De Loba, El Carmen De Bolívar, Magangué, Mahates, Morales, Norosí, Río Viejo, San Juan Nepomuceno, San Martín De Loba, Santa Rosa Del Sur, Simití, Tiquisio, Zambrano.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Aguachica, Bosconia, Chimichagua, La Gloria, Río De Oro, San Alberto, San Diego, San Martín.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CÓRDOBA : Ciénaga De Oro, Planeta Rica, Sahagún, Tierralta.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LA GUAJIRA : Barrancas, Distracción.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SUCRE : Chalán, Colosó, Corozal, Ovejas, Sampués.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BOLÍVAR : Arenal, Cartagena De Indias, El Peñón, Pinillos, San Jacinto Del Cauca, San Pablo.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CESAR : El Paso.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CÓRDOBA : Ayapel, Cereté, Chimá, Lorica, Montelíbano, Puerto Libertador, San Bernardo Del Viento.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LA GUAJIRA : Manaure.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MAGDALENA : Zona Bananera.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SUCRE : San José De Toluviejo, San Onofre.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33671246"/>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7"/>
            <a:ext cx="4161233" cy="4757853"/>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4961318" y="2579629"/>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7">
            <a:alphaModFix/>
          </a:blip>
          <a:srcRect/>
          <a:stretch/>
        </p:blipFill>
        <p:spPr>
          <a:xfrm>
            <a:off x="4961318" y="4018078"/>
            <a:ext cx="451143" cy="445047"/>
          </a:xfrm>
          <a:prstGeom prst="rect">
            <a:avLst/>
          </a:prstGeom>
          <a:noFill/>
          <a:ln>
            <a:noFill/>
          </a:ln>
        </p:spPr>
      </p:pic>
      <p:pic>
        <p:nvPicPr>
          <p:cNvPr id="9" name="Google Shape;147;p1"/>
          <p:cNvPicPr preferRelativeResize="0"/>
          <p:nvPr/>
        </p:nvPicPr>
        <p:blipFill rotWithShape="1">
          <a:blip r:embed="rId8">
            <a:alphaModFix/>
          </a:blip>
          <a:srcRect/>
          <a:stretch/>
        </p:blipFill>
        <p:spPr>
          <a:xfrm>
            <a:off x="4961318" y="5451532"/>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8"/>
            <a:ext cx="3449770" cy="4878485"/>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720414962"/>
              </p:ext>
            </p:extLst>
          </p:nvPr>
        </p:nvGraphicFramePr>
        <p:xfrm>
          <a:off x="3986349" y="1021848"/>
          <a:ext cx="8001000" cy="4094257"/>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Abejorral, Anzá, Caicedo, Caramanta, Fredonia, Jericó, La Pintada, Liborina, Montebello, Olaya, Pueblorrico, Santa Bárbara, Santa Fé De Antioquia, Sonsón, Támesis, Urrao, Valparaíso.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Arcabuco, Boavita, Cerinza, Chiscas, Chita, Chíquiza, Covarachía, Cómbita, Duitama, El Cocuy, El Espino, Guacamayas, Güicán De La Sierra, La Uvita, Mongua, Nobsa, Paipa, Panqueba, Rondón, Ráquira, San Mateo, San Miguel De Sema, Santa Rosa De Viterbo, Sativanorte, Soatá, Sotaquirá, Susacón, Tinjacá, Tipacoque, Tuta, Tutazá, Villa De Leyva.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CALDAS : Aguadas, Marmato, Pácora, Salamina.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Carmen De Carupa, Chía, Cogua, Cota, Cucunubá, Fosca, Funza, Fómeque, Fúquene, Gachetá, Guachetá, Jerusalén, La Calera, Lenguazaque, Manta, Pacho, San Cayetano, Simijaca, Soacha, Sopó, Subachoque, Supatá, Susa, Sutatausa, Tabio, Tausa, Tenjo, Une, Villa De San Diego De Ubaté, Zipaquirá, Mosquera.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Aipe, Baraya, Neiva.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Chitagá, El Carmen, La Esperanza, Ábrego.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QUINDÍO : Génova, Pijao.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RISARALDA : Guática.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Capitanejo, Carcasí, Cerrito, Charalá, Concepción, Coromoro, Enciso, Guaca, Gámbita, Macaravita, Molagavita, Málaga, Onzaga, San Andrés, San Joaquín, San José De Miranda, San Miguel, Santa Bárbara.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Anzoátegui, Cajamarca, Chaparral, Ibagué, Ortega, Roncesvalles, Rovira, Valle De San Juan, Casabianca, Purificación.</a:t>
                      </a:r>
                      <a:endParaRPr lang="pt-BR" sz="1000" b="0" i="0" u="none" strike="noStrike" cap="none" dirty="0" smtClean="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57" name="Google Shape;157;p58"/>
          <p:cNvPicPr preferRelativeResize="0"/>
          <p:nvPr/>
        </p:nvPicPr>
        <p:blipFill rotWithShape="1">
          <a:blip r:embed="rId5">
            <a:alphaModFix/>
          </a:blip>
          <a:srcRect/>
          <a:stretch/>
        </p:blipFill>
        <p:spPr>
          <a:xfrm>
            <a:off x="13033762" y="5254870"/>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4281648" y="2979705"/>
            <a:ext cx="458425" cy="446694"/>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8"/>
            <a:ext cx="3449770" cy="4878485"/>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1702377574"/>
              </p:ext>
            </p:extLst>
          </p:nvPr>
        </p:nvGraphicFramePr>
        <p:xfrm>
          <a:off x="3986349" y="1021848"/>
          <a:ext cx="8001000" cy="3637057"/>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ANTIOQUIA : Amagá, Andes, Angelópolis, </a:t>
                      </a:r>
                      <a:r>
                        <a:rPr lang="pt-BR" sz="1000" b="0" i="0" u="none" strike="noStrike" cap="none" dirty="0" err="1" smtClean="0">
                          <a:solidFill>
                            <a:srgbClr val="000000"/>
                          </a:solidFill>
                          <a:latin typeface="Arial"/>
                          <a:ea typeface="Arial"/>
                          <a:cs typeface="Arial"/>
                          <a:sym typeface="Arial"/>
                        </a:rPr>
                        <a:t>Armenia</a:t>
                      </a:r>
                      <a:r>
                        <a:rPr lang="pt-BR" sz="1000" b="0" i="0" u="none" strike="noStrike" cap="none" dirty="0" smtClean="0">
                          <a:solidFill>
                            <a:srgbClr val="000000"/>
                          </a:solidFill>
                          <a:latin typeface="Arial"/>
                          <a:ea typeface="Arial"/>
                          <a:cs typeface="Arial"/>
                          <a:sym typeface="Arial"/>
                        </a:rPr>
                        <a:t>, Barbosa, </a:t>
                      </a:r>
                      <a:r>
                        <a:rPr lang="pt-BR" sz="1000" b="0" i="0" u="none" strike="noStrike" cap="none" dirty="0" err="1" smtClean="0">
                          <a:solidFill>
                            <a:srgbClr val="000000"/>
                          </a:solidFill>
                          <a:latin typeface="Arial"/>
                          <a:ea typeface="Arial"/>
                          <a:cs typeface="Arial"/>
                          <a:sym typeface="Arial"/>
                        </a:rPr>
                        <a:t>Bello</a:t>
                      </a:r>
                      <a:r>
                        <a:rPr lang="pt-BR" sz="1000" b="0" i="0" u="none" strike="noStrike" cap="none" dirty="0" smtClean="0">
                          <a:solidFill>
                            <a:srgbClr val="000000"/>
                          </a:solidFill>
                          <a:latin typeface="Arial"/>
                          <a:ea typeface="Arial"/>
                          <a:cs typeface="Arial"/>
                          <a:sym typeface="Arial"/>
                        </a:rPr>
                        <a:t>, Belmira, Betulia, Caldas, Carolina, </a:t>
                      </a:r>
                      <a:r>
                        <a:rPr lang="pt-BR" sz="1000" b="0" i="0" u="none" strike="noStrike" cap="none" dirty="0" err="1" smtClean="0">
                          <a:solidFill>
                            <a:srgbClr val="000000"/>
                          </a:solidFill>
                          <a:latin typeface="Arial"/>
                          <a:ea typeface="Arial"/>
                          <a:cs typeface="Arial"/>
                          <a:sym typeface="Arial"/>
                        </a:rPr>
                        <a:t>Ciudad</a:t>
                      </a:r>
                      <a:r>
                        <a:rPr lang="pt-BR" sz="1000" b="0" i="0" u="none" strike="noStrike" cap="none" dirty="0" smtClean="0">
                          <a:solidFill>
                            <a:srgbClr val="000000"/>
                          </a:solidFill>
                          <a:latin typeface="Arial"/>
                          <a:ea typeface="Arial"/>
                          <a:cs typeface="Arial"/>
                          <a:sym typeface="Arial"/>
                        </a:rPr>
                        <a:t> Bolívar, Concordia, Ebéjico, </a:t>
                      </a:r>
                      <a:r>
                        <a:rPr lang="pt-BR" sz="1000" b="0" i="0" u="none" strike="noStrike" cap="none" dirty="0" err="1" smtClean="0">
                          <a:solidFill>
                            <a:srgbClr val="000000"/>
                          </a:solidFill>
                          <a:latin typeface="Arial"/>
                          <a:ea typeface="Arial"/>
                          <a:cs typeface="Arial"/>
                          <a:sym typeface="Arial"/>
                        </a:rPr>
                        <a:t>Girardota</a:t>
                      </a:r>
                      <a:r>
                        <a:rPr lang="pt-BR" sz="1000" b="0" i="0" u="none" strike="noStrike" cap="none" dirty="0" smtClean="0">
                          <a:solidFill>
                            <a:srgbClr val="000000"/>
                          </a:solidFill>
                          <a:latin typeface="Arial"/>
                          <a:ea typeface="Arial"/>
                          <a:cs typeface="Arial"/>
                          <a:sym typeface="Arial"/>
                        </a:rPr>
                        <a:t>, Guadalupe, Gómez Plata, </a:t>
                      </a:r>
                      <a:r>
                        <a:rPr lang="pt-BR" sz="1000" b="0" i="0" u="none" strike="noStrike" cap="none" dirty="0" err="1" smtClean="0">
                          <a:solidFill>
                            <a:srgbClr val="000000"/>
                          </a:solidFill>
                          <a:latin typeface="Arial"/>
                          <a:ea typeface="Arial"/>
                          <a:cs typeface="Arial"/>
                          <a:sym typeface="Arial"/>
                        </a:rPr>
                        <a:t>Heliconia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Hispania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Jardín</a:t>
                      </a:r>
                      <a:r>
                        <a:rPr lang="pt-BR" sz="1000" b="0" i="0" u="none" strike="noStrike" cap="none" dirty="0" smtClean="0">
                          <a:solidFill>
                            <a:srgbClr val="000000"/>
                          </a:solidFill>
                          <a:latin typeface="Arial"/>
                          <a:ea typeface="Arial"/>
                          <a:cs typeface="Arial"/>
                          <a:sym typeface="Arial"/>
                        </a:rPr>
                        <a:t>, La </a:t>
                      </a:r>
                      <a:r>
                        <a:rPr lang="pt-BR" sz="1000" b="0" i="0" u="none" strike="noStrike" cap="none" dirty="0" err="1" smtClean="0">
                          <a:solidFill>
                            <a:srgbClr val="000000"/>
                          </a:solidFill>
                          <a:latin typeface="Arial"/>
                          <a:ea typeface="Arial"/>
                          <a:cs typeface="Arial"/>
                          <a:sym typeface="Arial"/>
                        </a:rPr>
                        <a:t>Estrella</a:t>
                      </a:r>
                      <a:r>
                        <a:rPr lang="pt-BR" sz="1000" b="0" i="0" u="none" strike="noStrike" cap="none" dirty="0" smtClean="0">
                          <a:solidFill>
                            <a:srgbClr val="000000"/>
                          </a:solidFill>
                          <a:latin typeface="Arial"/>
                          <a:ea typeface="Arial"/>
                          <a:cs typeface="Arial"/>
                          <a:sym typeface="Arial"/>
                        </a:rPr>
                        <a:t>, Medellín, </a:t>
                      </a:r>
                      <a:r>
                        <a:rPr lang="pt-BR" sz="1000" b="0" i="0" u="none" strike="noStrike" cap="none" dirty="0" err="1" smtClean="0">
                          <a:solidFill>
                            <a:srgbClr val="000000"/>
                          </a:solidFill>
                          <a:latin typeface="Arial"/>
                          <a:ea typeface="Arial"/>
                          <a:cs typeface="Arial"/>
                          <a:sym typeface="Arial"/>
                        </a:rPr>
                        <a:t>Sabanalarga</a:t>
                      </a:r>
                      <a:r>
                        <a:rPr lang="pt-BR" sz="1000" b="0" i="0" u="none" strike="noStrike" cap="none" dirty="0" smtClean="0">
                          <a:solidFill>
                            <a:srgbClr val="000000"/>
                          </a:solidFill>
                          <a:latin typeface="Arial"/>
                          <a:ea typeface="Arial"/>
                          <a:cs typeface="Arial"/>
                          <a:sym typeface="Arial"/>
                        </a:rPr>
                        <a:t>, Salgar, San Andrés De Cuerquía, San Jerónimo, San José De La </a:t>
                      </a:r>
                      <a:r>
                        <a:rPr lang="pt-BR" sz="1000" b="0" i="0" u="none" strike="noStrike" cap="none" dirty="0" err="1" smtClean="0">
                          <a:solidFill>
                            <a:srgbClr val="000000"/>
                          </a:solidFill>
                          <a:latin typeface="Arial"/>
                          <a:ea typeface="Arial"/>
                          <a:cs typeface="Arial"/>
                          <a:sym typeface="Arial"/>
                        </a:rPr>
                        <a:t>Montaña</a:t>
                      </a:r>
                      <a:r>
                        <a:rPr lang="pt-BR" sz="1000" b="0" i="0" u="none" strike="noStrike" cap="none" dirty="0" smtClean="0">
                          <a:solidFill>
                            <a:srgbClr val="000000"/>
                          </a:solidFill>
                          <a:latin typeface="Arial"/>
                          <a:ea typeface="Arial"/>
                          <a:cs typeface="Arial"/>
                          <a:sym typeface="Arial"/>
                        </a:rPr>
                        <a:t>, Santa Rosa De </a:t>
                      </a:r>
                      <a:r>
                        <a:rPr lang="pt-BR" sz="1000" b="0" i="0" u="none" strike="noStrike" cap="none" dirty="0" err="1" smtClean="0">
                          <a:solidFill>
                            <a:srgbClr val="000000"/>
                          </a:solidFill>
                          <a:latin typeface="Arial"/>
                          <a:ea typeface="Arial"/>
                          <a:cs typeface="Arial"/>
                          <a:sym typeface="Arial"/>
                        </a:rPr>
                        <a:t>Osos</a:t>
                      </a:r>
                      <a:r>
                        <a:rPr lang="pt-BR" sz="1000" b="0" i="0" u="none" strike="noStrike" cap="none" dirty="0" smtClean="0">
                          <a:solidFill>
                            <a:srgbClr val="000000"/>
                          </a:solidFill>
                          <a:latin typeface="Arial"/>
                          <a:ea typeface="Arial"/>
                          <a:cs typeface="Arial"/>
                          <a:sym typeface="Arial"/>
                        </a:rPr>
                        <a:t>, Sopetrán, Tarso, </a:t>
                      </a:r>
                      <a:r>
                        <a:rPr lang="pt-BR" sz="1000" b="0" i="0" u="none" strike="noStrike" cap="none" dirty="0" err="1" smtClean="0">
                          <a:solidFill>
                            <a:srgbClr val="000000"/>
                          </a:solidFill>
                          <a:latin typeface="Arial"/>
                          <a:ea typeface="Arial"/>
                          <a:cs typeface="Arial"/>
                          <a:sym typeface="Arial"/>
                        </a:rPr>
                        <a:t>Titiribí</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Venecia</a:t>
                      </a:r>
                      <a:r>
                        <a:rPr lang="pt-BR" sz="1000" b="0" i="0" u="none" strike="noStrike" cap="none" dirty="0" smtClean="0">
                          <a:solidFill>
                            <a:srgbClr val="000000"/>
                          </a:solidFill>
                          <a:latin typeface="Arial"/>
                          <a:ea typeface="Arial"/>
                          <a:cs typeface="Arial"/>
                          <a:sym typeface="Arial"/>
                        </a:rPr>
                        <a:t>,</a:t>
                      </a:r>
                      <a:r>
                        <a:rPr lang="pt-BR" sz="1000" b="0" i="0" u="none" strike="noStrike" cap="none" baseline="0" dirty="0" smtClean="0">
                          <a:solidFill>
                            <a:srgbClr val="000000"/>
                          </a:solidFill>
                          <a:latin typeface="Arial"/>
                          <a:ea typeface="Arial"/>
                          <a:cs typeface="Arial"/>
                          <a:sym typeface="Arial"/>
                        </a:rPr>
                        <a:t> San Carlos.</a:t>
                      </a:r>
                      <a:endParaRPr lang="pt-BR" sz="1000" b="0" i="0" u="none" strike="noStrike" cap="none" dirty="0" smtClean="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BOYACÁ : </a:t>
                      </a:r>
                      <a:r>
                        <a:rPr lang="pt-BR" sz="1000" b="0" i="0" u="none" strike="noStrike" cap="none" dirty="0" err="1" smtClean="0">
                          <a:solidFill>
                            <a:srgbClr val="000000"/>
                          </a:solidFill>
                          <a:latin typeface="Arial"/>
                          <a:ea typeface="Arial"/>
                          <a:cs typeface="Arial"/>
                          <a:sym typeface="Arial"/>
                        </a:rPr>
                        <a:t>Aquitania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Belén</a:t>
                      </a:r>
                      <a:r>
                        <a:rPr lang="pt-BR" sz="1000" b="0" i="0" u="none" strike="noStrike" cap="none" dirty="0" smtClean="0">
                          <a:solidFill>
                            <a:srgbClr val="000000"/>
                          </a:solidFill>
                          <a:latin typeface="Arial"/>
                          <a:ea typeface="Arial"/>
                          <a:cs typeface="Arial"/>
                          <a:sym typeface="Arial"/>
                        </a:rPr>
                        <a:t>, Betéitiva, Buenavista, Caldas, </a:t>
                      </a:r>
                      <a:r>
                        <a:rPr lang="pt-BR" sz="1000" b="0" i="0" u="none" strike="noStrike" cap="none" dirty="0" err="1" smtClean="0">
                          <a:solidFill>
                            <a:srgbClr val="000000"/>
                          </a:solidFill>
                          <a:latin typeface="Arial"/>
                          <a:ea typeface="Arial"/>
                          <a:cs typeface="Arial"/>
                          <a:sym typeface="Arial"/>
                        </a:rPr>
                        <a:t>Chiquinquirá</a:t>
                      </a:r>
                      <a:r>
                        <a:rPr lang="pt-BR" sz="1000" b="0" i="0" u="none" strike="noStrike" cap="none" dirty="0" smtClean="0">
                          <a:solidFill>
                            <a:srgbClr val="000000"/>
                          </a:solidFill>
                          <a:latin typeface="Arial"/>
                          <a:ea typeface="Arial"/>
                          <a:cs typeface="Arial"/>
                          <a:sym typeface="Arial"/>
                        </a:rPr>
                        <a:t>, Floresta, Gachantivá, Gámeza, Moniquirá, Motavita, Paz De </a:t>
                      </a:r>
                      <a:r>
                        <a:rPr lang="pt-BR" sz="1000" b="0" i="0" u="none" strike="noStrike" cap="none" dirty="0" err="1" smtClean="0">
                          <a:solidFill>
                            <a:srgbClr val="000000"/>
                          </a:solidFill>
                          <a:latin typeface="Arial"/>
                          <a:ea typeface="Arial"/>
                          <a:cs typeface="Arial"/>
                          <a:sym typeface="Arial"/>
                        </a:rPr>
                        <a:t>Río</a:t>
                      </a:r>
                      <a:r>
                        <a:rPr lang="pt-BR" sz="1000" b="0" i="0" u="none" strike="noStrike" cap="none" dirty="0" smtClean="0">
                          <a:solidFill>
                            <a:srgbClr val="000000"/>
                          </a:solidFill>
                          <a:latin typeface="Arial"/>
                          <a:ea typeface="Arial"/>
                          <a:cs typeface="Arial"/>
                          <a:sym typeface="Arial"/>
                        </a:rPr>
                        <a:t>, Pesca, Saboyá, Samacá, San Eduardo, San </a:t>
                      </a:r>
                      <a:r>
                        <a:rPr lang="pt-BR" sz="1000" b="0" i="0" u="none" strike="noStrike" cap="none" dirty="0" err="1" smtClean="0">
                          <a:solidFill>
                            <a:srgbClr val="000000"/>
                          </a:solidFill>
                          <a:latin typeface="Arial"/>
                          <a:ea typeface="Arial"/>
                          <a:cs typeface="Arial"/>
                          <a:sym typeface="Arial"/>
                        </a:rPr>
                        <a:t>Luis</a:t>
                      </a:r>
                      <a:r>
                        <a:rPr lang="pt-BR" sz="1000" b="0" i="0" u="none" strike="noStrike" cap="none" dirty="0" smtClean="0">
                          <a:solidFill>
                            <a:srgbClr val="000000"/>
                          </a:solidFill>
                          <a:latin typeface="Arial"/>
                          <a:ea typeface="Arial"/>
                          <a:cs typeface="Arial"/>
                          <a:sym typeface="Arial"/>
                        </a:rPr>
                        <a:t> De Gaceno, Santa </a:t>
                      </a:r>
                      <a:r>
                        <a:rPr lang="pt-BR" sz="1000" b="0" i="0" u="none" strike="noStrike" cap="none" dirty="0" err="1" smtClean="0">
                          <a:solidFill>
                            <a:srgbClr val="000000"/>
                          </a:solidFill>
                          <a:latin typeface="Arial"/>
                          <a:ea typeface="Arial"/>
                          <a:cs typeface="Arial"/>
                          <a:sym typeface="Arial"/>
                        </a:rPr>
                        <a:t>Sofía</a:t>
                      </a:r>
                      <a:r>
                        <a:rPr lang="pt-BR" sz="1000" b="0" i="0" u="none" strike="noStrike" cap="none" dirty="0" smtClean="0">
                          <a:solidFill>
                            <a:srgbClr val="000000"/>
                          </a:solidFill>
                          <a:latin typeface="Arial"/>
                          <a:ea typeface="Arial"/>
                          <a:cs typeface="Arial"/>
                          <a:sym typeface="Arial"/>
                        </a:rPr>
                        <a:t>, Sativasur, </a:t>
                      </a:r>
                      <a:r>
                        <a:rPr lang="pt-BR" sz="1000" b="0" i="0" u="none" strike="noStrike" cap="none" dirty="0" err="1" smtClean="0">
                          <a:solidFill>
                            <a:srgbClr val="000000"/>
                          </a:solidFill>
                          <a:latin typeface="Arial"/>
                          <a:ea typeface="Arial"/>
                          <a:cs typeface="Arial"/>
                          <a:sym typeface="Arial"/>
                        </a:rPr>
                        <a:t>Socotá</a:t>
                      </a:r>
                      <a:r>
                        <a:rPr lang="pt-BR" sz="1000" b="0" i="0" u="none" strike="noStrike" cap="none" dirty="0" smtClean="0">
                          <a:solidFill>
                            <a:srgbClr val="000000"/>
                          </a:solidFill>
                          <a:latin typeface="Arial"/>
                          <a:ea typeface="Arial"/>
                          <a:cs typeface="Arial"/>
                          <a:sym typeface="Arial"/>
                        </a:rPr>
                        <a:t>, Sora, Sutamarchán, Sáchica, Tibasosa, Toca, </a:t>
                      </a:r>
                      <a:r>
                        <a:rPr lang="pt-BR" sz="1000" b="0" i="0" u="none" strike="noStrike" cap="none" dirty="0" err="1" smtClean="0">
                          <a:solidFill>
                            <a:srgbClr val="000000"/>
                          </a:solidFill>
                          <a:latin typeface="Arial"/>
                          <a:ea typeface="Arial"/>
                          <a:cs typeface="Arial"/>
                          <a:sym typeface="Arial"/>
                        </a:rPr>
                        <a:t>Tota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Tunja</a:t>
                      </a:r>
                      <a:r>
                        <a:rPr lang="pt-BR" sz="1000" b="0" i="0" u="none" strike="noStrike" cap="none" dirty="0" smtClean="0">
                          <a:solidFill>
                            <a:srgbClr val="000000"/>
                          </a:solidFill>
                          <a:latin typeface="Arial"/>
                          <a:ea typeface="Arial"/>
                          <a:cs typeface="Arial"/>
                          <a:sym typeface="Arial"/>
                        </a:rPr>
                        <a:t>, Viracachá.</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CALDAS : La </a:t>
                      </a:r>
                      <a:r>
                        <a:rPr lang="pt-BR" sz="1000" b="0" i="0" u="none" strike="noStrike" cap="none" dirty="0" err="1" smtClean="0">
                          <a:solidFill>
                            <a:srgbClr val="000000"/>
                          </a:solidFill>
                          <a:latin typeface="Arial"/>
                          <a:ea typeface="Arial"/>
                          <a:cs typeface="Arial"/>
                          <a:sym typeface="Arial"/>
                        </a:rPr>
                        <a:t>Merced</a:t>
                      </a:r>
                      <a:r>
                        <a:rPr lang="pt-BR"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CUNDINAMARCA : Anolaima, Bojacá, </a:t>
                      </a:r>
                      <a:r>
                        <a:rPr lang="pt-BR" sz="1000" b="0" i="0" u="none" strike="noStrike" cap="none" dirty="0" err="1" smtClean="0">
                          <a:solidFill>
                            <a:srgbClr val="000000"/>
                          </a:solidFill>
                          <a:latin typeface="Arial"/>
                          <a:ea typeface="Arial"/>
                          <a:cs typeface="Arial"/>
                          <a:sym typeface="Arial"/>
                        </a:rPr>
                        <a:t>Cajicá</a:t>
                      </a:r>
                      <a:r>
                        <a:rPr lang="pt-BR" sz="1000" b="0" i="0" u="none" strike="noStrike" cap="none" dirty="0" smtClean="0">
                          <a:solidFill>
                            <a:srgbClr val="000000"/>
                          </a:solidFill>
                          <a:latin typeface="Arial"/>
                          <a:ea typeface="Arial"/>
                          <a:cs typeface="Arial"/>
                          <a:sym typeface="Arial"/>
                        </a:rPr>
                        <a:t>, Chipaque, Choachí, </a:t>
                      </a:r>
                      <a:r>
                        <a:rPr lang="pt-BR" sz="1000" b="0" i="0" u="none" strike="noStrike" cap="none" dirty="0" err="1" smtClean="0">
                          <a:solidFill>
                            <a:srgbClr val="000000"/>
                          </a:solidFill>
                          <a:latin typeface="Arial"/>
                          <a:ea typeface="Arial"/>
                          <a:cs typeface="Arial"/>
                          <a:sym typeface="Arial"/>
                        </a:rPr>
                        <a:t>Fusagasugá</a:t>
                      </a:r>
                      <a:r>
                        <a:rPr lang="pt-BR" sz="1000" b="0" i="0" u="none" strike="noStrike" cap="none" dirty="0" smtClean="0">
                          <a:solidFill>
                            <a:srgbClr val="000000"/>
                          </a:solidFill>
                          <a:latin typeface="Arial"/>
                          <a:ea typeface="Arial"/>
                          <a:cs typeface="Arial"/>
                          <a:sym typeface="Arial"/>
                        </a:rPr>
                        <a:t>, Guasca, Guatavita, Gutiérrez, </a:t>
                      </a:r>
                      <a:r>
                        <a:rPr lang="pt-BR" sz="1000" b="0" i="0" u="none" strike="noStrike" cap="none" dirty="0" err="1" smtClean="0">
                          <a:solidFill>
                            <a:srgbClr val="000000"/>
                          </a:solidFill>
                          <a:latin typeface="Arial"/>
                          <a:ea typeface="Arial"/>
                          <a:cs typeface="Arial"/>
                          <a:sym typeface="Arial"/>
                        </a:rPr>
                        <a:t>Junín</a:t>
                      </a:r>
                      <a:r>
                        <a:rPr lang="pt-BR" sz="1000" b="0" i="0" u="none" strike="noStrike" cap="none" dirty="0" smtClean="0">
                          <a:solidFill>
                            <a:srgbClr val="000000"/>
                          </a:solidFill>
                          <a:latin typeface="Arial"/>
                          <a:ea typeface="Arial"/>
                          <a:cs typeface="Arial"/>
                          <a:sym typeface="Arial"/>
                        </a:rPr>
                        <a:t>, Machetá, Madrid, San Antonio Del </a:t>
                      </a:r>
                      <a:r>
                        <a:rPr lang="pt-BR" sz="1000" b="0" i="0" u="none" strike="noStrike" cap="none" dirty="0" err="1" smtClean="0">
                          <a:solidFill>
                            <a:srgbClr val="000000"/>
                          </a:solidFill>
                          <a:latin typeface="Arial"/>
                          <a:ea typeface="Arial"/>
                          <a:cs typeface="Arial"/>
                          <a:sym typeface="Arial"/>
                        </a:rPr>
                        <a:t>Tequendama</a:t>
                      </a:r>
                      <a:r>
                        <a:rPr lang="pt-BR" sz="1000" b="0" i="0" u="none" strike="noStrike" cap="none" dirty="0" smtClean="0">
                          <a:solidFill>
                            <a:srgbClr val="000000"/>
                          </a:solidFill>
                          <a:latin typeface="Arial"/>
                          <a:ea typeface="Arial"/>
                          <a:cs typeface="Arial"/>
                          <a:sym typeface="Arial"/>
                        </a:rPr>
                        <a:t>, Silvania, </a:t>
                      </a:r>
                      <a:r>
                        <a:rPr lang="pt-BR" sz="1000" b="0" i="0" u="none" strike="noStrike" cap="none" dirty="0" err="1" smtClean="0">
                          <a:solidFill>
                            <a:srgbClr val="000000"/>
                          </a:solidFill>
                          <a:latin typeface="Arial"/>
                          <a:ea typeface="Arial"/>
                          <a:cs typeface="Arial"/>
                          <a:sym typeface="Arial"/>
                        </a:rPr>
                        <a:t>Tena</a:t>
                      </a:r>
                      <a:r>
                        <a:rPr lang="pt-BR" sz="1000" b="0" i="0" u="none" strike="noStrike" cap="none" dirty="0" smtClean="0">
                          <a:solidFill>
                            <a:srgbClr val="000000"/>
                          </a:solidFill>
                          <a:latin typeface="Arial"/>
                          <a:ea typeface="Arial"/>
                          <a:cs typeface="Arial"/>
                          <a:sym typeface="Arial"/>
                        </a:rPr>
                        <a:t>, Tibirita, </a:t>
                      </a:r>
                      <a:r>
                        <a:rPr lang="pt-BR" sz="1000" b="0" i="0" u="none" strike="noStrike" cap="none" dirty="0" err="1" smtClean="0">
                          <a:solidFill>
                            <a:srgbClr val="000000"/>
                          </a:solidFill>
                          <a:latin typeface="Arial"/>
                          <a:ea typeface="Arial"/>
                          <a:cs typeface="Arial"/>
                          <a:sym typeface="Arial"/>
                        </a:rPr>
                        <a:t>Ubaque</a:t>
                      </a:r>
                      <a:r>
                        <a:rPr lang="pt-BR" sz="1000" b="0" i="0" u="none" strike="noStrike" cap="none" dirty="0" smtClean="0">
                          <a:solidFill>
                            <a:srgbClr val="000000"/>
                          </a:solidFill>
                          <a:latin typeface="Arial"/>
                          <a:ea typeface="Arial"/>
                          <a:cs typeface="Arial"/>
                          <a:sym typeface="Arial"/>
                        </a:rPr>
                        <a:t>, Zipacón.</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HUILA : </a:t>
                      </a:r>
                      <a:r>
                        <a:rPr lang="pt-BR" sz="1000" b="0" i="0" u="none" strike="noStrike" cap="none" dirty="0" err="1" smtClean="0">
                          <a:solidFill>
                            <a:srgbClr val="000000"/>
                          </a:solidFill>
                          <a:latin typeface="Arial"/>
                          <a:ea typeface="Arial"/>
                          <a:cs typeface="Arial"/>
                          <a:sym typeface="Arial"/>
                        </a:rPr>
                        <a:t>Colombia</a:t>
                      </a:r>
                      <a:r>
                        <a:rPr lang="pt-BR" sz="1000" b="0" i="0" u="none" strike="noStrike" cap="none" dirty="0" smtClean="0">
                          <a:solidFill>
                            <a:srgbClr val="000000"/>
                          </a:solidFill>
                          <a:latin typeface="Arial"/>
                          <a:ea typeface="Arial"/>
                          <a:cs typeface="Arial"/>
                          <a:sym typeface="Arial"/>
                        </a:rPr>
                        <a:t>, Palermo, Rivera, Santa </a:t>
                      </a:r>
                      <a:r>
                        <a:rPr lang="pt-BR" sz="1000" b="0" i="0" u="none" strike="noStrike" cap="none" dirty="0" err="1" smtClean="0">
                          <a:solidFill>
                            <a:srgbClr val="000000"/>
                          </a:solidFill>
                          <a:latin typeface="Arial"/>
                          <a:ea typeface="Arial"/>
                          <a:cs typeface="Arial"/>
                          <a:sym typeface="Arial"/>
                        </a:rPr>
                        <a:t>María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Tello</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Teruel</a:t>
                      </a:r>
                      <a:r>
                        <a:rPr lang="pt-BR" sz="1000" b="0" i="0" u="none" strike="noStrike" cap="none" dirty="0" smtClean="0">
                          <a:solidFill>
                            <a:srgbClr val="000000"/>
                          </a:solidFill>
                          <a:latin typeface="Arial"/>
                          <a:ea typeface="Arial"/>
                          <a:cs typeface="Arial"/>
                          <a:sym typeface="Arial"/>
                        </a:rPr>
                        <a:t>, Villavieja, Yaguará, Íquira.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NORTE DE SANTANDER : </a:t>
                      </a:r>
                      <a:r>
                        <a:rPr lang="pt-BR" sz="1000" b="0" i="0" u="none" strike="noStrike" cap="none" dirty="0" err="1" smtClean="0">
                          <a:solidFill>
                            <a:srgbClr val="000000"/>
                          </a:solidFill>
                          <a:latin typeface="Arial"/>
                          <a:ea typeface="Arial"/>
                          <a:cs typeface="Arial"/>
                          <a:sym typeface="Arial"/>
                        </a:rPr>
                        <a:t>Arboledas</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Convención</a:t>
                      </a:r>
                      <a:r>
                        <a:rPr lang="pt-BR" sz="1000" b="0" i="0" u="none" strike="noStrike" cap="none" dirty="0" smtClean="0">
                          <a:solidFill>
                            <a:srgbClr val="000000"/>
                          </a:solidFill>
                          <a:latin typeface="Arial"/>
                          <a:ea typeface="Arial"/>
                          <a:cs typeface="Arial"/>
                          <a:sym typeface="Arial"/>
                        </a:rPr>
                        <a:t>, Cucutilla, Cáchira, Mutiscua, </a:t>
                      </a:r>
                      <a:r>
                        <a:rPr lang="pt-BR" sz="1000" b="0" i="0" u="none" strike="noStrike" cap="none" dirty="0" err="1" smtClean="0">
                          <a:solidFill>
                            <a:srgbClr val="000000"/>
                          </a:solidFill>
                          <a:latin typeface="Arial"/>
                          <a:ea typeface="Arial"/>
                          <a:cs typeface="Arial"/>
                          <a:sym typeface="Arial"/>
                        </a:rPr>
                        <a:t>Ocaña</a:t>
                      </a:r>
                      <a:r>
                        <a:rPr lang="pt-BR" sz="1000" b="0" i="0" u="none" strike="noStrike" cap="none" dirty="0" smtClean="0">
                          <a:solidFill>
                            <a:srgbClr val="000000"/>
                          </a:solidFill>
                          <a:latin typeface="Arial"/>
                          <a:ea typeface="Arial"/>
                          <a:cs typeface="Arial"/>
                          <a:sym typeface="Arial"/>
                        </a:rPr>
                        <a:t>, Salazar, Silos, Teorama.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QUINDÍO : </a:t>
                      </a:r>
                      <a:r>
                        <a:rPr lang="pt-BR" sz="1000" b="0" i="0" u="none" strike="noStrike" cap="none" dirty="0" err="1" smtClean="0">
                          <a:solidFill>
                            <a:srgbClr val="000000"/>
                          </a:solidFill>
                          <a:latin typeface="Arial"/>
                          <a:ea typeface="Arial"/>
                          <a:cs typeface="Arial"/>
                          <a:sym typeface="Arial"/>
                        </a:rPr>
                        <a:t>Armenia</a:t>
                      </a:r>
                      <a:r>
                        <a:rPr lang="pt-BR" sz="1000" b="0" i="0" u="none" strike="noStrike" cap="none" dirty="0" smtClean="0">
                          <a:solidFill>
                            <a:srgbClr val="000000"/>
                          </a:solidFill>
                          <a:latin typeface="Arial"/>
                          <a:ea typeface="Arial"/>
                          <a:cs typeface="Arial"/>
                          <a:sym typeface="Arial"/>
                        </a:rPr>
                        <a:t>, Buenavista, Córdoba, La </a:t>
                      </a:r>
                      <a:r>
                        <a:rPr lang="pt-BR" sz="1000" b="0" i="0" u="none" strike="noStrike" cap="none" dirty="0" err="1" smtClean="0">
                          <a:solidFill>
                            <a:srgbClr val="000000"/>
                          </a:solidFill>
                          <a:latin typeface="Arial"/>
                          <a:ea typeface="Arial"/>
                          <a:cs typeface="Arial"/>
                          <a:sym typeface="Arial"/>
                        </a:rPr>
                        <a:t>Tebaida</a:t>
                      </a:r>
                      <a:r>
                        <a:rPr lang="pt-BR" sz="1000" b="0" i="0" u="none" strike="noStrike" cap="none" dirty="0" smtClean="0">
                          <a:solidFill>
                            <a:srgbClr val="000000"/>
                          </a:solidFill>
                          <a:latin typeface="Arial"/>
                          <a:ea typeface="Arial"/>
                          <a:cs typeface="Arial"/>
                          <a:sym typeface="Arial"/>
                        </a:rPr>
                        <a:t>, Montenegro, Salento.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SANTANDER : California, Cepitá, Charta, </a:t>
                      </a:r>
                      <a:r>
                        <a:rPr lang="pt-BR" sz="1000" b="0" i="0" u="none" strike="noStrike" cap="none" dirty="0" err="1" smtClean="0">
                          <a:solidFill>
                            <a:srgbClr val="000000"/>
                          </a:solidFill>
                          <a:latin typeface="Arial"/>
                          <a:ea typeface="Arial"/>
                          <a:cs typeface="Arial"/>
                          <a:sym typeface="Arial"/>
                        </a:rPr>
                        <a:t>Encino</a:t>
                      </a:r>
                      <a:r>
                        <a:rPr lang="pt-BR" sz="1000" b="0" i="0" u="none" strike="noStrike" cap="none" dirty="0" smtClean="0">
                          <a:solidFill>
                            <a:srgbClr val="000000"/>
                          </a:solidFill>
                          <a:latin typeface="Arial"/>
                          <a:ea typeface="Arial"/>
                          <a:cs typeface="Arial"/>
                          <a:sym typeface="Arial"/>
                        </a:rPr>
                        <a:t>, Matanza, Mogotes, Puente Nacional, Rionegro, Suratá, Vetas.</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TOLIMA : Alpujarra, Alvarado, Ataco, Coyaima, Cunday, Dolores, </a:t>
                      </a:r>
                      <a:r>
                        <a:rPr lang="pt-BR" sz="1000" b="0" i="0" u="none" strike="noStrike" cap="none" dirty="0" err="1" smtClean="0">
                          <a:solidFill>
                            <a:srgbClr val="000000"/>
                          </a:solidFill>
                          <a:latin typeface="Arial"/>
                          <a:ea typeface="Arial"/>
                          <a:cs typeface="Arial"/>
                          <a:sym typeface="Arial"/>
                        </a:rPr>
                        <a:t>Guamo</a:t>
                      </a:r>
                      <a:r>
                        <a:rPr lang="pt-BR" sz="1000" b="0" i="0" u="none" strike="noStrike" cap="none" dirty="0" smtClean="0">
                          <a:solidFill>
                            <a:srgbClr val="000000"/>
                          </a:solidFill>
                          <a:latin typeface="Arial"/>
                          <a:ea typeface="Arial"/>
                          <a:cs typeface="Arial"/>
                          <a:sym typeface="Arial"/>
                        </a:rPr>
                        <a:t>, Natagaima, Prado, Rioblanco, </a:t>
                      </a:r>
                      <a:r>
                        <a:rPr lang="pt-BR" sz="1000" b="0" i="0" u="none" strike="noStrike" cap="none" dirty="0" err="1" smtClean="0">
                          <a:solidFill>
                            <a:srgbClr val="000000"/>
                          </a:solidFill>
                          <a:latin typeface="Arial"/>
                          <a:ea typeface="Arial"/>
                          <a:cs typeface="Arial"/>
                          <a:sym typeface="Arial"/>
                        </a:rPr>
                        <a:t>Saldaña</a:t>
                      </a:r>
                      <a:r>
                        <a:rPr lang="pt-BR" sz="1000" b="0" i="0" u="none" strike="noStrike" cap="none" dirty="0" smtClean="0">
                          <a:solidFill>
                            <a:srgbClr val="000000"/>
                          </a:solidFill>
                          <a:latin typeface="Arial"/>
                          <a:ea typeface="Arial"/>
                          <a:cs typeface="Arial"/>
                          <a:sym typeface="Arial"/>
                        </a:rPr>
                        <a:t>, San Antonio, San </a:t>
                      </a:r>
                      <a:r>
                        <a:rPr lang="pt-BR" sz="1000" b="0" i="0" u="none" strike="noStrike" cap="none" dirty="0" err="1" smtClean="0">
                          <a:solidFill>
                            <a:srgbClr val="000000"/>
                          </a:solidFill>
                          <a:latin typeface="Arial"/>
                          <a:ea typeface="Arial"/>
                          <a:cs typeface="Arial"/>
                          <a:sym typeface="Arial"/>
                        </a:rPr>
                        <a:t>Luis</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Suárez</a:t>
                      </a:r>
                      <a:r>
                        <a:rPr lang="pt-BR" sz="1000" b="0" i="0" u="none" strike="noStrike" cap="none" dirty="0" smtClean="0">
                          <a:solidFill>
                            <a:srgbClr val="000000"/>
                          </a:solidFill>
                          <a:latin typeface="Arial"/>
                          <a:ea typeface="Arial"/>
                          <a:cs typeface="Arial"/>
                          <a:sym typeface="Arial"/>
                        </a:rPr>
                        <a:t>.</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pic>
        <p:nvPicPr>
          <p:cNvPr id="157" name="Google Shape;157;p58"/>
          <p:cNvPicPr preferRelativeResize="0"/>
          <p:nvPr/>
        </p:nvPicPr>
        <p:blipFill rotWithShape="1">
          <a:blip r:embed="rId5">
            <a:alphaModFix/>
          </a:blip>
          <a:srcRect/>
          <a:stretch/>
        </p:blipFill>
        <p:spPr>
          <a:xfrm>
            <a:off x="4364204" y="2840376"/>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13518131" y="5253223"/>
            <a:ext cx="458425" cy="446694"/>
          </a:xfrm>
          <a:prstGeom prst="rect">
            <a:avLst/>
          </a:prstGeom>
          <a:noFill/>
          <a:ln>
            <a:noFill/>
          </a:ln>
        </p:spPr>
      </p:pic>
    </p:spTree>
    <p:extLst>
      <p:ext uri="{BB962C8B-B14F-4D97-AF65-F5344CB8AC3E}">
        <p14:creationId xmlns:p14="http://schemas.microsoft.com/office/powerpoint/2010/main" val="3117844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8"/>
            <a:ext cx="3449770" cy="4878485"/>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2571090701"/>
              </p:ext>
            </p:extLst>
          </p:nvPr>
        </p:nvGraphicFramePr>
        <p:xfrm>
          <a:off x="3970565" y="1657433"/>
          <a:ext cx="8001000" cy="3941857"/>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Amalfi, Angostura, Apartadó, Buriticá, Copacabana, Donmatías, El Bagre, Envigado, Giraldo, Guarne, Itagüí, Ituango, La Ceja, Remedios, Retiro, Sabaneta, San Pedro De Los Milagros, San Vicente Ferrer, Yolombó, Yondó.</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Almeida, Chitaraque, Ciénega, Coper, Cucaita, Firavitoba, Guayatá, La Capilla, Nuevo Colón, Pachavita, Pisba, Tasco, Togüí, Turmequé, Ventaquemada, Zetaquira, Úmbita.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CALDAS : Aranzazu, Filadelfia, Riosucio, Supía.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Albán, Anapoima, Apulo, Bituima, Cachipay, Caparrapí, Chaguaní, Chocontá, Cáqueza, El Colegio, El Peñón, El Rosal, Facatativá, Girardot, Granada, Guataquí, Guayabal De Síquima, Guayabetal, La Mesa, La Palma, La Peña, La Vega, Nariño, Pandi, Paratebueno, Pasca, Pulí, Quetame, Quipile, Ricaurte, San Bernardo, San Francisco, San Juan De Rioseco, Sasaima, Sibaté, Tibacuy, Tocaima, Topaipí, Vianí, Villagómez, Villapinzón, Villeta, Viotá, Yacopí, Útica.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San Agustín, Tesalia.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Bochalema, Bucarasica, Chinácota, Cácota, El Tarra, El Zulia, Gramalote, Hacarí, Herrán, La Playa, Los Patios, Lourdes, Pamplona, Pamplonita, Ragonvalia, Sardinata, Villa Caro.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QUINDÍO : Calarcá, Circasia, Filandia, Quimbaya.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RISARALDA : Pereira, Quinchía.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Aratoca, Barrancabermeja, Curití, El Playón, Girón, Lebrija, Palmar, Piedecuesta, Tona.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Carmen De Apicalá, Coello, Espinal, Melgar, Piedras, Santa Isabel, Venadillo, Villarrica.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58" name="Google Shape;158;p58"/>
          <p:cNvPicPr preferRelativeResize="0"/>
          <p:nvPr/>
        </p:nvPicPr>
        <p:blipFill rotWithShape="1">
          <a:blip r:embed="rId5">
            <a:alphaModFix/>
          </a:blip>
          <a:srcRect/>
          <a:stretch/>
        </p:blipFill>
        <p:spPr>
          <a:xfrm>
            <a:off x="4259759" y="3681853"/>
            <a:ext cx="484369" cy="446694"/>
          </a:xfrm>
          <a:prstGeom prst="rect">
            <a:avLst/>
          </a:prstGeom>
          <a:noFill/>
          <a:ln>
            <a:noFill/>
          </a:ln>
        </p:spPr>
      </p:pic>
    </p:spTree>
    <p:extLst>
      <p:ext uri="{BB962C8B-B14F-4D97-AF65-F5344CB8AC3E}">
        <p14:creationId xmlns:p14="http://schemas.microsoft.com/office/powerpoint/2010/main" val="1900898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10" name="Google Shape;186;p59"/>
          <p:cNvGraphicFramePr/>
          <p:nvPr>
            <p:extLst>
              <p:ext uri="{D42A27DB-BD31-4B8C-83A1-F6EECF244321}">
                <p14:modId xmlns:p14="http://schemas.microsoft.com/office/powerpoint/2010/main" val="2033704039"/>
              </p:ext>
            </p:extLst>
          </p:nvPr>
        </p:nvGraphicFramePr>
        <p:xfrm>
          <a:off x="4057455" y="1344311"/>
          <a:ext cx="8001000" cy="3809371"/>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Acandí, Unguía.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Sevilla, Yumbo.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CHOCÓ : Riosucio.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VALLE DEL CAUCA : Caicedonia, La Victoria, </a:t>
                      </a:r>
                      <a:r>
                        <a:rPr lang="pt-BR" sz="1000" b="0" i="0" u="none" strike="noStrike" cap="none" dirty="0" err="1" smtClean="0">
                          <a:solidFill>
                            <a:srgbClr val="000000"/>
                          </a:solidFill>
                          <a:latin typeface="Arial"/>
                          <a:ea typeface="Arial"/>
                          <a:cs typeface="Arial"/>
                          <a:sym typeface="Arial"/>
                        </a:rPr>
                        <a:t>Obando</a:t>
                      </a:r>
                      <a:r>
                        <a:rPr lang="pt-BR" sz="1000" b="0" i="0" u="none" strike="noStrike" cap="none" dirty="0" smtClean="0">
                          <a:solidFill>
                            <a:srgbClr val="000000"/>
                          </a:solidFill>
                          <a:latin typeface="Arial"/>
                          <a:ea typeface="Arial"/>
                          <a:cs typeface="Arial"/>
                          <a:sym typeface="Arial"/>
                        </a:rPr>
                        <a:t>, Palmira, </a:t>
                      </a:r>
                      <a:r>
                        <a:rPr lang="pt-BR" sz="1000" b="0" i="0" u="none" strike="noStrike" cap="none" dirty="0" err="1" smtClean="0">
                          <a:solidFill>
                            <a:srgbClr val="000000"/>
                          </a:solidFill>
                          <a:latin typeface="Arial"/>
                          <a:ea typeface="Arial"/>
                          <a:cs typeface="Arial"/>
                          <a:sym typeface="Arial"/>
                        </a:rPr>
                        <a:t>Tuluá</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Zarzal</a:t>
                      </a:r>
                      <a:r>
                        <a:rPr lang="pt-BR" sz="1000" b="0" i="0" u="none" strike="noStrike" cap="none" dirty="0" smtClean="0">
                          <a:solidFill>
                            <a:srgbClr val="000000"/>
                          </a:solidFill>
                          <a:latin typeface="Arial"/>
                          <a:ea typeface="Arial"/>
                          <a:cs typeface="Arial"/>
                          <a:sym typeface="Arial"/>
                        </a:rPr>
                        <a:t>.</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CAUCA : Jambaló, </a:t>
                      </a:r>
                      <a:r>
                        <a:rPr lang="pt-BR" sz="1000" b="0" i="0" u="none" strike="noStrike" cap="none" dirty="0" err="1" smtClean="0">
                          <a:solidFill>
                            <a:srgbClr val="000000"/>
                          </a:solidFill>
                          <a:latin typeface="Arial"/>
                          <a:ea typeface="Arial"/>
                          <a:cs typeface="Arial"/>
                          <a:sym typeface="Arial"/>
                        </a:rPr>
                        <a:t>Popayán</a:t>
                      </a:r>
                      <a:r>
                        <a:rPr lang="pt-BR" sz="1000" b="0" i="0" u="none" strike="noStrike" cap="none" dirty="0" smtClean="0">
                          <a:solidFill>
                            <a:srgbClr val="000000"/>
                          </a:solidFill>
                          <a:latin typeface="Arial"/>
                          <a:ea typeface="Arial"/>
                          <a:cs typeface="Arial"/>
                          <a:sym typeface="Arial"/>
                        </a:rPr>
                        <a:t>, Puracé, Páez, Rosas, Toribío.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NARIÑO : </a:t>
                      </a:r>
                      <a:r>
                        <a:rPr lang="pt-BR" sz="1000" b="0" i="0" u="none" strike="noStrike" cap="none" dirty="0" err="1" smtClean="0">
                          <a:solidFill>
                            <a:srgbClr val="000000"/>
                          </a:solidFill>
                          <a:latin typeface="Arial"/>
                          <a:ea typeface="Arial"/>
                          <a:cs typeface="Arial"/>
                          <a:sym typeface="Arial"/>
                        </a:rPr>
                        <a:t>Ancuya</a:t>
                      </a:r>
                      <a:r>
                        <a:rPr lang="pt-BR" sz="1000" b="0" i="0" u="none" strike="noStrike" cap="none" dirty="0" smtClean="0">
                          <a:solidFill>
                            <a:srgbClr val="000000"/>
                          </a:solidFill>
                          <a:latin typeface="Arial"/>
                          <a:ea typeface="Arial"/>
                          <a:cs typeface="Arial"/>
                          <a:sym typeface="Arial"/>
                        </a:rPr>
                        <a:t>, Consacá, El </a:t>
                      </a:r>
                      <a:r>
                        <a:rPr lang="pt-BR" sz="1000" b="0" i="0" u="none" strike="noStrike" cap="none" dirty="0" err="1" smtClean="0">
                          <a:solidFill>
                            <a:srgbClr val="000000"/>
                          </a:solidFill>
                          <a:latin typeface="Arial"/>
                          <a:ea typeface="Arial"/>
                          <a:cs typeface="Arial"/>
                          <a:sym typeface="Arial"/>
                        </a:rPr>
                        <a:t>Peñol</a:t>
                      </a:r>
                      <a:r>
                        <a:rPr lang="pt-BR" sz="1000" b="0" i="0" u="none" strike="noStrike" cap="none" dirty="0" smtClean="0">
                          <a:solidFill>
                            <a:srgbClr val="000000"/>
                          </a:solidFill>
                          <a:latin typeface="Arial"/>
                          <a:ea typeface="Arial"/>
                          <a:cs typeface="Arial"/>
                          <a:sym typeface="Arial"/>
                        </a:rPr>
                        <a:t>, El </a:t>
                      </a:r>
                      <a:r>
                        <a:rPr lang="pt-BR" sz="1000" b="0" i="0" u="none" strike="noStrike" cap="none" dirty="0" err="1" smtClean="0">
                          <a:solidFill>
                            <a:srgbClr val="000000"/>
                          </a:solidFill>
                          <a:latin typeface="Arial"/>
                          <a:ea typeface="Arial"/>
                          <a:cs typeface="Arial"/>
                          <a:sym typeface="Arial"/>
                        </a:rPr>
                        <a:t>Tambo</a:t>
                      </a:r>
                      <a:r>
                        <a:rPr lang="pt-BR" sz="1000" b="0" i="0" u="none" strike="noStrike" cap="none" dirty="0" smtClean="0">
                          <a:solidFill>
                            <a:srgbClr val="000000"/>
                          </a:solidFill>
                          <a:latin typeface="Arial"/>
                          <a:ea typeface="Arial"/>
                          <a:cs typeface="Arial"/>
                          <a:sym typeface="Arial"/>
                        </a:rPr>
                        <a:t>, Guaitarilla, Imués, La Cruz, Los Andes, </a:t>
                      </a:r>
                      <a:r>
                        <a:rPr lang="pt-BR" sz="1000" b="0" i="0" u="none" strike="noStrike" cap="none" dirty="0" err="1" smtClean="0">
                          <a:solidFill>
                            <a:srgbClr val="000000"/>
                          </a:solidFill>
                          <a:latin typeface="Arial"/>
                          <a:ea typeface="Arial"/>
                          <a:cs typeface="Arial"/>
                          <a:sym typeface="Arial"/>
                        </a:rPr>
                        <a:t>Ospina</a:t>
                      </a:r>
                      <a:r>
                        <a:rPr lang="pt-BR" sz="1000" b="0" i="0" u="none" strike="noStrike" cap="none" dirty="0" smtClean="0">
                          <a:solidFill>
                            <a:srgbClr val="000000"/>
                          </a:solidFill>
                          <a:latin typeface="Arial"/>
                          <a:ea typeface="Arial"/>
                          <a:cs typeface="Arial"/>
                          <a:sym typeface="Arial"/>
                        </a:rPr>
                        <a:t>, Providencia, Taminango.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VALLE DEL CAUCA : Alcalá, Bolívar, Bugalagrande, Cartago, Florida, Guadalajara De </a:t>
                      </a:r>
                      <a:r>
                        <a:rPr lang="pt-BR" sz="1000" b="0" i="0" u="none" strike="noStrike" cap="none" dirty="0" err="1" smtClean="0">
                          <a:solidFill>
                            <a:srgbClr val="000000"/>
                          </a:solidFill>
                          <a:latin typeface="Arial"/>
                          <a:ea typeface="Arial"/>
                          <a:cs typeface="Arial"/>
                          <a:sym typeface="Arial"/>
                        </a:rPr>
                        <a:t>Buga</a:t>
                      </a:r>
                      <a:r>
                        <a:rPr lang="pt-BR" sz="1000" b="0" i="0" u="none" strike="noStrike" cap="none" dirty="0" smtClean="0">
                          <a:solidFill>
                            <a:srgbClr val="000000"/>
                          </a:solidFill>
                          <a:latin typeface="Arial"/>
                          <a:ea typeface="Arial"/>
                          <a:cs typeface="Arial"/>
                          <a:sym typeface="Arial"/>
                        </a:rPr>
                        <a:t>, La </a:t>
                      </a:r>
                      <a:r>
                        <a:rPr lang="pt-BR" sz="1000" b="0" i="0" u="none" strike="noStrike" cap="none" dirty="0" err="1" smtClean="0">
                          <a:solidFill>
                            <a:srgbClr val="000000"/>
                          </a:solidFill>
                          <a:latin typeface="Arial"/>
                          <a:ea typeface="Arial"/>
                          <a:cs typeface="Arial"/>
                          <a:sym typeface="Arial"/>
                        </a:rPr>
                        <a:t>Unión</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Pradera</a:t>
                      </a:r>
                      <a:r>
                        <a:rPr lang="pt-BR" sz="1000" b="0" i="0" u="none" strike="noStrike" cap="none" dirty="0" smtClean="0">
                          <a:solidFill>
                            <a:srgbClr val="000000"/>
                          </a:solidFill>
                          <a:latin typeface="Arial"/>
                          <a:ea typeface="Arial"/>
                          <a:cs typeface="Arial"/>
                          <a:sym typeface="Arial"/>
                        </a:rPr>
                        <a:t>, Roldanillo, Toro, Trujillo, </a:t>
                      </a:r>
                      <a:r>
                        <a:rPr lang="pt-BR" sz="1000" b="0" i="0" u="none" strike="noStrike" cap="none" dirty="0" err="1" smtClean="0">
                          <a:solidFill>
                            <a:srgbClr val="000000"/>
                          </a:solidFill>
                          <a:latin typeface="Arial"/>
                          <a:ea typeface="Arial"/>
                          <a:cs typeface="Arial"/>
                          <a:sym typeface="Arial"/>
                        </a:rPr>
                        <a:t>Ulloa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Versalles</a:t>
                      </a:r>
                      <a:r>
                        <a:rPr lang="pt-BR" sz="1000" b="0" i="0" u="none" strike="noStrike" cap="none" dirty="0" smtClean="0">
                          <a:solidFill>
                            <a:srgbClr val="000000"/>
                          </a:solidFill>
                          <a:latin typeface="Arial"/>
                          <a:ea typeface="Arial"/>
                          <a:cs typeface="Arial"/>
                          <a:sym typeface="Arial"/>
                        </a:rPr>
                        <a:t>.</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07316098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18660" y="883842"/>
            <a:ext cx="3406217" cy="5781671"/>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4307200" y="2554090"/>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4288911" y="3470099"/>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4282854" y="4375159"/>
            <a:ext cx="457200" cy="446694"/>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4013279549"/>
              </p:ext>
            </p:extLst>
          </p:nvPr>
        </p:nvGraphicFramePr>
        <p:xfrm>
          <a:off x="5224077" y="1281908"/>
          <a:ext cx="6745419" cy="3809371"/>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smtClean="0">
                          <a:solidFill>
                            <a:srgbClr val="000000"/>
                          </a:solidFill>
                          <a:latin typeface="Arial"/>
                          <a:ea typeface="Arial"/>
                          <a:cs typeface="Arial"/>
                          <a:sym typeface="Arial"/>
                        </a:rPr>
                        <a:t>ARAUCA : Tame.</a:t>
                      </a:r>
                    </a:p>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smtClean="0">
                          <a:solidFill>
                            <a:srgbClr val="000000"/>
                          </a:solidFill>
                          <a:latin typeface="Arial"/>
                          <a:ea typeface="Arial"/>
                          <a:cs typeface="Arial"/>
                          <a:sym typeface="Arial"/>
                        </a:rPr>
                        <a:t>CASANARE : La Salina.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Uribe.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ARAUCA : Arauca, Cravo Norte.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CASANARE : Aguazul, Chámeza, Hato Corozal, Nunchía, Paz De Ariporo, Recetor, San Luis De Palenque, Tauramena, Trinidad, Yopal.</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META : El Calvario, San Juanito.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193" cy="4860672"/>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5381518" y="2447463"/>
            <a:ext cx="432854" cy="445047"/>
          </a:xfrm>
          <a:prstGeom prst="rect">
            <a:avLst/>
          </a:prstGeom>
          <a:noFill/>
          <a:ln>
            <a:noFill/>
          </a:ln>
        </p:spPr>
      </p:pic>
      <p:pic>
        <p:nvPicPr>
          <p:cNvPr id="204" name="Google Shape;204;p4"/>
          <p:cNvPicPr preferRelativeResize="0"/>
          <p:nvPr/>
        </p:nvPicPr>
        <p:blipFill rotWithShape="1">
          <a:blip r:embed="rId6">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381518" y="3407118"/>
            <a:ext cx="451143" cy="445047"/>
          </a:xfrm>
          <a:prstGeom prst="rect">
            <a:avLst/>
          </a:prstGeom>
          <a:noFill/>
          <a:ln>
            <a:noFill/>
          </a:ln>
        </p:spPr>
      </p:pic>
      <p:pic>
        <p:nvPicPr>
          <p:cNvPr id="10" name="Google Shape;158;p58"/>
          <p:cNvPicPr preferRelativeResize="0"/>
          <p:nvPr/>
        </p:nvPicPr>
        <p:blipFill rotWithShape="1">
          <a:blip r:embed="rId8">
            <a:alphaModFix/>
          </a:blip>
          <a:srcRect/>
          <a:stretch/>
        </p:blipFill>
        <p:spPr>
          <a:xfrm>
            <a:off x="5381518" y="4366773"/>
            <a:ext cx="457200" cy="437848"/>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974</TotalTime>
  <Words>2348</Words>
  <Application>Microsoft Office PowerPoint</Application>
  <PresentationFormat>Panorámica</PresentationFormat>
  <Paragraphs>147</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Arial</vt:lpstr>
      <vt:lpstr>Helvetica Neue</vt:lpstr>
      <vt:lpstr>Arial Black</vt:lpstr>
      <vt:lpstr>Calibri</vt:lpstr>
      <vt:lpstr>Verdana</vt:lpstr>
      <vt:lpstr>Arial Narrow</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89</cp:revision>
  <dcterms:created xsi:type="dcterms:W3CDTF">2022-10-19T17:32:46Z</dcterms:created>
  <dcterms:modified xsi:type="dcterms:W3CDTF">2024-02-16T20:07:53Z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