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59" r:id="rId5"/>
    <p:sldId id="261" r:id="rId6"/>
    <p:sldId id="264" r:id="rId7"/>
    <p:sldId id="265" r:id="rId8"/>
    <p:sldId id="266" r:id="rId9"/>
    <p:sldId id="267" r:id="rId10"/>
    <p:sldId id="268" r:id="rId11"/>
  </p:sldIdLst>
  <p:sldSz cx="12192000" cy="6858000"/>
  <p:notesSz cx="12192000" cy="6858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Verdana" panose="020B0604030504040204" pitchFamily="34" charset="0"/>
      <p:regular r:id="rId17"/>
      <p:bold r:id="rId18"/>
      <p:italic r:id="rId19"/>
      <p:boldItalic r:id="rId20"/>
    </p:embeddedFon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  <p:embeddedFont>
      <p:font typeface="Arial Black" panose="020B0A04020102020204" pitchFamily="34" charset="0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40" autoAdjust="0"/>
  </p:normalViewPr>
  <p:slideViewPr>
    <p:cSldViewPr snapToGrid="0">
      <p:cViewPr varScale="1">
        <p:scale>
          <a:sx n="105" d="100"/>
          <a:sy n="105" d="100"/>
        </p:scale>
        <p:origin x="78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3.%20Deslizamientos\01.%20Productos\modelo_idd\temporales\amenaza_idd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P:\Mi%20unidad\OSPA\01.%20Tematicas\04.%20Incendios\01.%20Productos\postmodelo_icv\temporales\red_icv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openxmlformats.org/officeDocument/2006/relationships/image" Target="file:///P:\Mi%20unidad\OSPA\01.%20Tematicas\04.%20Incendios\01.%20Productos\postmodelo_icv\temporales\yellow_icv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P:\Mi%20unidad\OSPA\01.%20Tematicas\04.%20Incendios\01.%20Productos\postmodelo_icv\temporales\torta_regiones_icv.jpg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image" Target="file:///P:\Mi%20unidad\OSPA\01.%20Tematicas\04.%20Incendios\01.%20Productos\postmodelo_icv\temporales\orange_icv.jpg" TargetMode="External"/><Relationship Id="rId4" Type="http://schemas.openxmlformats.org/officeDocument/2006/relationships/image" Target="file:///P:\Mi%20unidad\OSPA\01.%20Tematicas\04.%20Incendios\01.%20Productos\postmodelo_icv\temporales\icolombia.jpg" TargetMode="Externa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carib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P:\Mi%20unidad\OSPA\01.%20Tematicas\04.%20Incendios\01.%20Productos\postmodelo_icv\temporales\iandin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file:///P:\Mi%20unidad\OSPA\01.%20Tematicas\04.%20Incendios\01.%20Productos\postmodelo_icv\temporales\ipacifico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file:///P:\Mi%20unidad\OSPA\01.%20Tematicas\04.%20Incendios\01.%20Productos\postmodelo_icv\temporales\iorinoqui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amazoni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042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 Parga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61287" y="2994017"/>
            <a:ext cx="548277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 algún tipo de amenaza por probabilidad de ocurrencia de incendios de la cobertura vegetal en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sectores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las regiones </a:t>
            </a:r>
            <a:r>
              <a:rPr lang="es-MX" sz="1800" b="0" i="0" u="none" strike="noStrike" cap="none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Andina, Caribe</a:t>
            </a:r>
            <a:r>
              <a:rPr lang="es-MX" sz="18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y</a:t>
            </a:r>
            <a:r>
              <a:rPr lang="es-MX" sz="1800" b="0" i="0" u="none" strike="noStrike" cap="none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8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Pacífica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928423" y="2036064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16" y="1650502"/>
            <a:ext cx="3269264" cy="462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es-MX" sz="1200" dirty="0"/>
              <a:t>Actualización | </a:t>
            </a:r>
            <a:r>
              <a:rPr lang="es-MX" sz="1200" dirty="0" smtClean="0"/>
              <a:t>11 </a:t>
            </a:r>
            <a:r>
              <a:rPr lang="es-MX" sz="1200" dirty="0"/>
              <a:t>de </a:t>
            </a:r>
            <a:r>
              <a:rPr lang="es-MX" sz="1200" dirty="0" smtClean="0"/>
              <a:t>febrero </a:t>
            </a:r>
            <a:r>
              <a:rPr lang="es-MX" sz="1200" dirty="0"/>
              <a:t>del 2024 | </a:t>
            </a:r>
            <a:r>
              <a:rPr lang="es-MX" sz="1200" dirty="0" smtClean="0"/>
              <a:t>12:00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" y="1028703"/>
            <a:ext cx="3960225" cy="560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18" y="2830691"/>
            <a:ext cx="2125238" cy="23133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247" y="1146175"/>
            <a:ext cx="3222248" cy="131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57" y="3025373"/>
            <a:ext cx="1900308" cy="19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66" y="2598760"/>
            <a:ext cx="1900308" cy="2870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1599825104"/>
              </p:ext>
            </p:extLst>
          </p:nvPr>
        </p:nvGraphicFramePr>
        <p:xfrm>
          <a:off x="4823352" y="1888559"/>
          <a:ext cx="6973313" cy="38093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Bolívar, Magangué.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Ciénaga De Oro, Sahagún.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Arroyohondo, María La Baja, Pinillos,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Lorica, Montelíbano, Planeta Rica,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71246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1462997"/>
            <a:ext cx="4161235" cy="475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4167" y="3003852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4167" y="3943759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6809" y="4907843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751404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2" cy="48784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2761645021"/>
              </p:ext>
            </p:extLst>
          </p:nvPr>
        </p:nvGraphicFramePr>
        <p:xfrm>
          <a:off x="4823352" y="1888559"/>
          <a:ext cx="6973313" cy="42665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Ramiriquí.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Puerto Salgar.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Urrao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Ráquira, Ráquira, Gámeza.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Carupa,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Jerusalén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Villa De San Diego De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Ubaté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Amagá, Angelópolis, Caldas, Heliconia, La Estrella, Liborina, Sabanalarga, Salgar, Santafé De Antioquia.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Cerinza, Duitama, Santa Rosa De Viterbo.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Marulanda.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Fúquene, Susa.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Chima, Cimitarra, Encino, Palmar, Socorro.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Saldaña, San Sebastián De Mariquita.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71246"/>
                  </a:ext>
                </a:extLst>
              </a:tr>
            </a:tbl>
          </a:graphicData>
        </a:graphic>
      </p:graphicFrame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4234" y="393457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9745" y="5140541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4234" y="3059669"/>
            <a:ext cx="432711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351486362"/>
              </p:ext>
            </p:extLst>
          </p:nvPr>
        </p:nvGraphicFramePr>
        <p:xfrm>
          <a:off x="4184783" y="184695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Guacarí.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" y="883841"/>
            <a:ext cx="3406219" cy="578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99799" y="4186868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65731" y="347009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65731" y="4285708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3105" y="2553267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784000300"/>
              </p:ext>
            </p:extLst>
          </p:nvPr>
        </p:nvGraphicFramePr>
        <p:xfrm>
          <a:off x="12810858" y="3345473"/>
          <a:ext cx="6746475" cy="1790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Cravo Norte, Fortul, Puerto Rondón, Saravena,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Aguazul, Chámeza, Hato Corozal, La Salina, Maní, Monterrey, Nunchía, Orocué, Paz De Ariporo, Pore, Recetor, Sabanalarga, San Luis De Palenque, Tauramena, Trinidad, Támara,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Upía, Castilla La Nueva, El Castillo, Lejanías, Mapiripán, Puerto Gaitán, Puerto Lleras, Puerto López, San Carlos De Guaroa,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Primavera, Puerto Carreño,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445709"/>
            <a:ext cx="4650194" cy="48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7446" y="3141147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84636" y="200961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43713" y="3852165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43713" y="263269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60582" y="6412399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/>
        </p:nvGraphicFramePr>
        <p:xfrm>
          <a:off x="12836461" y="5476214"/>
          <a:ext cx="6426275" cy="2509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Solano, Valparaíso.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Calamar, El Retorno, Miraflores, San José Del Guaviare.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1371600"/>
            <a:ext cx="4665615" cy="487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3413" y="2107451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2333" y="3159729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36124" y="113503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85318" y="293720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03413" y="5476214"/>
            <a:ext cx="455517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(Conaf, 2019)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1189</Words>
  <Application>Microsoft Office PowerPoint</Application>
  <PresentationFormat>Panorámica</PresentationFormat>
  <Paragraphs>95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Calibri</vt:lpstr>
      <vt:lpstr>Verdana</vt:lpstr>
      <vt:lpstr>Arial Narrow</vt:lpstr>
      <vt:lpstr>Helvetica Neue</vt:lpstr>
      <vt:lpstr>Arial</vt:lpstr>
      <vt:lpstr>Arial Black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Incendios Observador</cp:lastModifiedBy>
  <cp:revision>59</cp:revision>
  <dcterms:created xsi:type="dcterms:W3CDTF">2022-10-19T17:32:46Z</dcterms:created>
  <dcterms:modified xsi:type="dcterms:W3CDTF">2024-02-11T16:55:19Z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</Properties>
</file>