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0" autoAdjust="0"/>
  </p:normalViewPr>
  <p:slideViewPr>
    <p:cSldViewPr snapToGrid="0">
      <p:cViewPr varScale="1">
        <p:scale>
          <a:sx n="105" d="100"/>
          <a:sy n="105" d="100"/>
        </p:scale>
        <p:origin x="78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P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041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Parga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</a:t>
            </a:r>
            <a:r>
              <a:rPr lang="es-MX" sz="18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y</a:t>
            </a:r>
            <a:r>
              <a:rPr lang="es-MX" sz="1800" b="0" i="0" u="none" strike="noStrike" cap="none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5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10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12:00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3"/>
            <a:ext cx="3960225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37" y="2739682"/>
            <a:ext cx="2125238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740" y="1550784"/>
            <a:ext cx="3567736" cy="118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88" y="2962261"/>
            <a:ext cx="2110440" cy="11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54" y="4326927"/>
            <a:ext cx="1900308" cy="230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460625319"/>
              </p:ext>
            </p:extLst>
          </p:nvPr>
        </p:nvGraphicFramePr>
        <p:xfrm>
          <a:off x="4823352" y="1888559"/>
          <a:ext cx="6973313" cy="38093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Arroyohondo, Simití.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Magangué, María La Baja.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Chimá, Ciénaga De Oro, Planeta Rica, Sahagún.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5" cy="47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4167" y="3003852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4167" y="3943759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6809" y="4907843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751404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2" cy="4878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506267505"/>
              </p:ext>
            </p:extLst>
          </p:nvPr>
        </p:nvGraphicFramePr>
        <p:xfrm>
          <a:off x="4823352" y="1888559"/>
          <a:ext cx="6973313" cy="36974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Ráquira.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Santafé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Socorro.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Urrao.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Carupa, Jerusalén,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4234" y="393457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1994" y="490605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4234" y="3059669"/>
            <a:ext cx="432711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51486362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Guacarí.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71421" y="261923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41385" y="5991411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784000300"/>
              </p:ext>
            </p:extLst>
          </p:nvPr>
        </p:nvGraphicFramePr>
        <p:xfrm>
          <a:off x="12810858" y="3345473"/>
          <a:ext cx="6746475" cy="1790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Cravo Norte,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Chámeza, Hato Corozal, La Salina, Maní, Monterrey, Nunchía, Orocué, Paz De Ariporo, Pore, Recetor, Sabanalarga, San Luis De Palenque, Tauramena, Trinidad, Támara,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Castilla La Nueva, El Castillo, Lejanías, Mapiripán, Puerto Gaitán, Puerto Lleras, Puerto López, San Carlos De Guaroa,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4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7446" y="3141147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43713" y="263269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60582" y="6412399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2333" y="3159729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03413" y="5476214"/>
            <a:ext cx="455517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1087</Words>
  <Application>Microsoft Office PowerPoint</Application>
  <PresentationFormat>Panorámica</PresentationFormat>
  <Paragraphs>85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Helvetica Neue</vt:lpstr>
      <vt:lpstr>Verdana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54</cp:revision>
  <dcterms:created xsi:type="dcterms:W3CDTF">2022-10-19T17:32:46Z</dcterms:created>
  <dcterms:modified xsi:type="dcterms:W3CDTF">2024-02-10T17:04:22Z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