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59" r:id="rId5"/>
    <p:sldId id="261" r:id="rId6"/>
    <p:sldId id="264" r:id="rId7"/>
    <p:sldId id="265" r:id="rId8"/>
    <p:sldId id="266" r:id="rId9"/>
    <p:sldId id="267" r:id="rId10"/>
    <p:sldId id="268" r:id="rId11"/>
  </p:sldIdLst>
  <p:sldSz cx="12192000" cy="6858000"/>
  <p:notesSz cx="12192000" cy="6858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  <p:embeddedFont>
      <p:font typeface="Arial Black" panose="020B0A04020102020204" pitchFamily="34" charset="0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1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P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P:\Mi%20unidad\OSPA\01.%20Tematicas\04.%20Incendios\01.%20Productos\postmodelo_icv\temporales\red_icv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file:///P:\Mi%20unidad\OSPA\01.%20Tematicas\04.%20Incendios\01.%20Productos\postmodelo_icv\temporales\yellow_icv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P:\Mi%20unidad\OSPA\01.%20Tematicas\04.%20Incendios\01.%20Productos\postmodelo_icv\temporales\torta_regiones_icv.jpg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file:///P:\Mi%20unidad\OSPA\01.%20Tematicas\04.%20Incendios\01.%20Productos\postmodelo_icv\temporales\orange_icv.jpg" TargetMode="External"/><Relationship Id="rId4" Type="http://schemas.openxmlformats.org/officeDocument/2006/relationships/image" Target="file:///P:\Mi%20unidad\OSPA\01.%20Tematicas\04.%20Incendios\01.%20Productos\postmodelo_icv\temporales\icolombia.jpg" TargetMode="Externa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carib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file:///P:\Mi%20unidad\OSPA\01.%20Tematicas\04.%20Incendios\01.%20Productos\postmodelo_icv\temporales\ipacifico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file:///P:\Mi%20unidad\OSPA\01.%20Tematicas\04.%20Incendios\01.%20Productos\postmodelo_icv\temporales\iorinoqui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amazoni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039</a:t>
            </a:r>
            <a:endParaRPr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08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09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– Yira Fonsec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lang="es-MX" sz="1200" dirty="0" err="1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Parga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Caribe, </a:t>
            </a:r>
            <a:r>
              <a:rPr lang="es-MX" sz="18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Pacífica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Andina.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2"/>
            <a:ext cx="3269265" cy="462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08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18:00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028703"/>
            <a:ext cx="3960225" cy="560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37" y="2031999"/>
            <a:ext cx="2125238" cy="23133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64" y="1963107"/>
            <a:ext cx="2042286" cy="111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63" y="3119814"/>
            <a:ext cx="2110440" cy="114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093" y="1968754"/>
            <a:ext cx="1900308" cy="2302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4015040646"/>
              </p:ext>
            </p:extLst>
          </p:nvPr>
        </p:nvGraphicFramePr>
        <p:xfrm>
          <a:off x="4823352" y="1888559"/>
          <a:ext cx="6973313" cy="2662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Tolú Viejo.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69289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7"/>
            <a:ext cx="4161235" cy="47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6259" y="2600205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73598" y="410591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04014" y="3742100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186;p59"/>
          <p:cNvGraphicFramePr/>
          <p:nvPr>
            <p:extLst>
              <p:ext uri="{D42A27DB-BD31-4B8C-83A1-F6EECF244321}">
                <p14:modId xmlns:p14="http://schemas.microsoft.com/office/powerpoint/2010/main" val="3963426974"/>
              </p:ext>
            </p:extLst>
          </p:nvPr>
        </p:nvGraphicFramePr>
        <p:xfrm>
          <a:off x="4184783" y="1846957"/>
          <a:ext cx="6746475" cy="2662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Cáqueza.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Villavieja, Timaná.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Apartadó.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Filadelfia.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Colombia.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Saldaña.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7200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ANDINA</a:t>
            </a:r>
            <a:endParaRPr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2" cy="487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0163" y="264468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4106" y="3664107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36840" y="2507408"/>
            <a:ext cx="432711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PACÍFICO</a:t>
            </a:r>
            <a:endParaRPr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1"/>
            <a:ext cx="3406219" cy="578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99799" y="418686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5731" y="347009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35208" y="2536827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71383968"/>
              </p:ext>
            </p:extLst>
          </p:nvPr>
        </p:nvGraphicFramePr>
        <p:xfrm>
          <a:off x="4184783" y="18469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Santander De Quilichao.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8531" y="377467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784000300"/>
              </p:ext>
            </p:extLst>
          </p:nvPr>
        </p:nvGraphicFramePr>
        <p:xfrm>
          <a:off x="12810858" y="3345473"/>
          <a:ext cx="6746475" cy="1790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Cravo Norte, Fortul, Puerto Rondón, Saravena,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Aguazul, Chámeza, Hato Corozal, La Salina, Maní, Monterrey, Nunchía, Orocué, Paz De Ariporo, Pore, Recetor, Sabanalarga, San Luis De Palenque, Tauramena, Trinidad, Támara,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Upía, Castilla La Nueva, El Castillo, Lejanías, Mapiripán, Puerto Gaitán, Puerto Lleras, Puerto López, San Carlos De Guaroa,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Carreño,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4" cy="48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5829" y="2809659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84636" y="200961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43713" y="2632697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/>
        </p:nvGraphicFramePr>
        <p:xfrm>
          <a:off x="12836461" y="5476214"/>
          <a:ext cx="6426275" cy="2509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Solano, Valparaíso.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Calamar, El Retorno, Miraflores, San José Del Guaviare.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5" cy="487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6611" y="3048878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1050</Words>
  <Application>Microsoft Office PowerPoint</Application>
  <PresentationFormat>Panorámica</PresentationFormat>
  <Paragraphs>82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Calibri</vt:lpstr>
      <vt:lpstr>Verdana</vt:lpstr>
      <vt:lpstr>Arial Narrow</vt:lpstr>
      <vt:lpstr>Helvetica Neue</vt:lpstr>
      <vt:lpstr>Arial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40</cp:revision>
  <dcterms:created xsi:type="dcterms:W3CDTF">2022-10-19T17:32:46Z</dcterms:created>
  <dcterms:modified xsi:type="dcterms:W3CDTF">2024-02-08T19:52:19Z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