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70" r:id="rId4"/>
    <p:sldId id="259" r:id="rId5"/>
    <p:sldId id="261" r:id="rId6"/>
    <p:sldId id="264" r:id="rId7"/>
    <p:sldId id="265" r:id="rId8"/>
    <p:sldId id="266" r:id="rId9"/>
    <p:sldId id="267" r:id="rId10"/>
    <p:sldId id="268" r:id="rId11"/>
  </p:sldIdLst>
  <p:sldSz cx="12192000" cy="6858000"/>
  <p:notesSz cx="12192000" cy="6858000"/>
  <p:embeddedFontLst>
    <p:embeddedFont>
      <p:font typeface="Arial Narrow" panose="020B0606020202030204" pitchFamily="34" charset="0"/>
      <p:regular r:id="rId13"/>
      <p:bold r:id="rId14"/>
      <p:italic r:id="rId15"/>
      <p:boldItalic r:id="rId16"/>
    </p:embeddedFont>
    <p:embeddedFont>
      <p:font typeface="Arial Black" panose="020B0A04020102020204" pitchFamily="34" charset="0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Helvetica Neue" panose="020B0604020202020204" charset="0"/>
      <p:regular r:id="rId22"/>
      <p:bold r:id="rId23"/>
      <p:italic r:id="rId24"/>
      <p:boldItalic r:id="rId25"/>
    </p:embeddedFont>
    <p:embeddedFont>
      <p:font typeface="Verdana" panose="020B060403050404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21" autoAdjust="0"/>
  </p:normalViewPr>
  <p:slideViewPr>
    <p:cSldViewPr snapToGrid="0">
      <p:cViewPr>
        <p:scale>
          <a:sx n="100" d="100"/>
          <a:sy n="100" d="100"/>
        </p:scale>
        <p:origin x="954" y="25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53106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2" name="Google Shape;13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84664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0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P:\Mi%20unidad\OSPA\01.%20Tematicas\04.%20Incendios\01.%20Productos\postmodelo_icv\temporales\red_icv.jpg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037</a:t>
            </a:r>
            <a:endParaRPr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89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 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06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s-MX" sz="1100" b="1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febr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ero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06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febrero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2024 – 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18:00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Adriana Tamayo</a:t>
            </a:r>
            <a:r>
              <a:rPr lang="es-MX" sz="1200" b="0" i="0" u="none" strike="noStrike" cap="none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2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– Yira Fonsec</a:t>
            </a:r>
            <a:r>
              <a:rPr lang="es-MX" sz="1200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 </a:t>
            </a:r>
            <a:r>
              <a:rPr lang="es-MX" sz="12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 la Cobertura Vegetal).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1161287" y="2994017"/>
            <a:ext cx="548277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la precipitación y temperatura máxima que se han dado en los últimos días, se presentan condiciones de algún tipo de amenaza por probabilidad de ocurrencia de incendios de la cobertura vegetal en </a:t>
            </a:r>
            <a:r>
              <a:rPr lang="es-MX" sz="18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 sectores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 las regiones </a:t>
            </a:r>
            <a:r>
              <a:rPr lang="es-MX" sz="18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Caribe y Andina.</a:t>
            </a:r>
            <a:endParaRPr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2928423" y="2036064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116" y="1650501"/>
            <a:ext cx="3269266" cy="4623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</a:pPr>
            <a:r>
              <a:rPr lang="es-MX" sz="1200" dirty="0"/>
              <a:t>Actualización | </a:t>
            </a:r>
            <a:r>
              <a:rPr lang="es-MX" sz="1200" dirty="0" smtClean="0"/>
              <a:t>06 </a:t>
            </a:r>
            <a:r>
              <a:rPr lang="es-MX" sz="1200" dirty="0"/>
              <a:t>de </a:t>
            </a:r>
            <a:r>
              <a:rPr lang="es-MX" sz="1200" dirty="0" smtClean="0"/>
              <a:t>febrero </a:t>
            </a:r>
            <a:r>
              <a:rPr lang="es-MX" sz="1200" dirty="0"/>
              <a:t>del 2024 | </a:t>
            </a:r>
            <a:r>
              <a:rPr lang="es-MX" sz="1200" dirty="0" smtClean="0"/>
              <a:t>12:00 </a:t>
            </a:r>
            <a:r>
              <a:rPr lang="es-MX" sz="1200" dirty="0"/>
              <a:t>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05" y="1028703"/>
            <a:ext cx="4382762" cy="5600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637" y="2031999"/>
            <a:ext cx="2125239" cy="231336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2189" y="1010727"/>
            <a:ext cx="1378600" cy="883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785" y="2240229"/>
            <a:ext cx="2039430" cy="1391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24" y="2240228"/>
            <a:ext cx="2076802" cy="2313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977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oogle Shape;186;p59"/>
          <p:cNvGraphicFramePr/>
          <p:nvPr>
            <p:extLst>
              <p:ext uri="{D42A27DB-BD31-4B8C-83A1-F6EECF244321}">
                <p14:modId xmlns:p14="http://schemas.microsoft.com/office/powerpoint/2010/main" val="1296680265"/>
              </p:ext>
            </p:extLst>
          </p:nvPr>
        </p:nvGraphicFramePr>
        <p:xfrm>
          <a:off x="4823352" y="1888559"/>
          <a:ext cx="6973313" cy="26624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59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3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El Guamo.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Providencia, San Andrés.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Manatí.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Arjona, María La Baja.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Ciénaga De Oro, Lorica.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Pivijay, Santa Marta.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169289"/>
                  </a:ext>
                </a:extLst>
              </a:tr>
            </a:tbl>
          </a:graphicData>
        </a:graphic>
      </p:graphicFrame>
      <p:sp>
        <p:nvSpPr>
          <p:cNvPr id="135" name="Google Shape;135;p2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CARIBE</a:t>
            </a:r>
            <a:endParaRPr/>
          </a:p>
        </p:txBody>
      </p:sp>
      <p:pic>
        <p:nvPicPr>
          <p:cNvPr id="136" name="Google Shape;136;p2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81" y="1462996"/>
            <a:ext cx="4161235" cy="4757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4" descr="Recurso 2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624741" y="3203848"/>
            <a:ext cx="432711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40872" y="1961346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8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52707" y="2695037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7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61924" y="3758545"/>
            <a:ext cx="457200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oogle Shape;186;p59"/>
          <p:cNvGraphicFramePr/>
          <p:nvPr>
            <p:extLst>
              <p:ext uri="{D42A27DB-BD31-4B8C-83A1-F6EECF244321}">
                <p14:modId xmlns:p14="http://schemas.microsoft.com/office/powerpoint/2010/main" val="848781431"/>
              </p:ext>
            </p:extLst>
          </p:nvPr>
        </p:nvGraphicFramePr>
        <p:xfrm>
          <a:off x="4184783" y="1846957"/>
          <a:ext cx="6746475" cy="26624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Liborina.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La Argentina, Tarqui.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7200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ANDINA</a:t>
            </a:r>
            <a:endParaRPr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09" y="1465958"/>
            <a:ext cx="3449773" cy="4878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00163" y="2644682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94106" y="3664107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736840" y="2507408"/>
            <a:ext cx="432711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PACÍFICO</a:t>
            </a:r>
            <a:endParaRPr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60" y="883841"/>
            <a:ext cx="3406219" cy="578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499799" y="4186868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98877" y="2948846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65731" y="3470099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5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860899" y="4888142"/>
            <a:ext cx="451143" cy="445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9" name="Google Shape;199;p4"/>
          <p:cNvGraphicFramePr/>
          <p:nvPr>
            <p:extLst>
              <p:ext uri="{D42A27DB-BD31-4B8C-83A1-F6EECF244321}">
                <p14:modId xmlns:p14="http://schemas.microsoft.com/office/powerpoint/2010/main" val="784000300"/>
              </p:ext>
            </p:extLst>
          </p:nvPr>
        </p:nvGraphicFramePr>
        <p:xfrm>
          <a:off x="12810858" y="3345473"/>
          <a:ext cx="6746475" cy="1790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9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7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Arauquita, Cravo Norte, Fortul, Puerto Rondón, Saravena,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Aguazul, Chámeza, Hato Corozal, La Salina, Maní, Monterrey, Nunchía, Orocué, Paz De Ariporo, Pore, Recetor, Sabanalarga, San Luis De Palenque, Tauramena, Trinidad, Támara, Villanueva.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META : Barranca De Upía, Castilla La Nueva, El Castillo, Lejanías, Mapiripán, Puerto Gaitán, Puerto Lleras, Puerto López, San Carlos De Guaroa, Uribe.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La Primavera, Puerto Carreño, Santa Rosalía.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ORINOQUÍA</a:t>
            </a:r>
            <a:endParaRPr/>
          </a:p>
        </p:txBody>
      </p:sp>
      <p:pic>
        <p:nvPicPr>
          <p:cNvPr id="201" name="Google Shape;201;p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89" y="1445709"/>
            <a:ext cx="4650195" cy="486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45829" y="2809659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84636" y="2009615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43713" y="3852165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243713" y="2632697"/>
            <a:ext cx="451143" cy="445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2" name="Google Shape;212;p5"/>
          <p:cNvGraphicFramePr/>
          <p:nvPr/>
        </p:nvGraphicFramePr>
        <p:xfrm>
          <a:off x="12836461" y="5476214"/>
          <a:ext cx="6426275" cy="25092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8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5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CAQUETÁ : Solano, Valparaíso.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GUAINÍA : Inírida.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GUAVIARE : Calamar, El Retorno, Miraflores, San José Del Guaviare.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214" name="Google Shape;214;p5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98" y="1371600"/>
            <a:ext cx="4665615" cy="4876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5" descr="Recurso 2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03413" y="2107451"/>
            <a:ext cx="432711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16611" y="3048878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36124" y="1135030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385318" y="2937206"/>
            <a:ext cx="451143" cy="445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(Conaf, 2019)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1028</Words>
  <Application>Microsoft Office PowerPoint</Application>
  <PresentationFormat>Panorámica</PresentationFormat>
  <Paragraphs>77</Paragraphs>
  <Slides>10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7" baseType="lpstr">
      <vt:lpstr>Arial Narrow</vt:lpstr>
      <vt:lpstr>Arial</vt:lpstr>
      <vt:lpstr>Arial Black</vt:lpstr>
      <vt:lpstr>Calibri</vt:lpstr>
      <vt:lpstr>Helvetica Neue</vt:lpstr>
      <vt:lpstr>Verdana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Incendios Observador</cp:lastModifiedBy>
  <cp:revision>27</cp:revision>
  <dcterms:created xsi:type="dcterms:W3CDTF">2022-10-19T17:32:46Z</dcterms:created>
  <dcterms:modified xsi:type="dcterms:W3CDTF">2024-02-06T16:22:06Z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</Properties>
</file>