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70" r:id="rId4"/>
    <p:sldId id="259" r:id="rId5"/>
    <p:sldId id="261" r:id="rId6"/>
    <p:sldId id="264" r:id="rId7"/>
    <p:sldId id="265" r:id="rId8"/>
    <p:sldId id="266" r:id="rId9"/>
    <p:sldId id="267" r:id="rId10"/>
    <p:sldId id="268" r:id="rId11"/>
  </p:sldIdLst>
  <p:sldSz cx="12192000" cy="6858000"/>
  <p:notesSz cx="12192000" cy="6858000"/>
  <p:embeddedFontLst>
    <p:embeddedFont>
      <p:font typeface="Arial Narrow" panose="020B0606020202030204" pitchFamily="34" charset="0"/>
      <p:regular r:id="rId13"/>
      <p:bold r:id="rId14"/>
      <p:italic r:id="rId15"/>
      <p:boldItalic r:id="rId16"/>
    </p:embeddedFont>
    <p:embeddedFont>
      <p:font typeface="Helvetica Neue" panose="020B0604020202020204" charset="0"/>
      <p:regular r:id="rId17"/>
      <p:bold r:id="rId18"/>
      <p:italic r:id="rId19"/>
      <p:boldItalic r:id="rId20"/>
    </p:embeddedFon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21" autoAdjust="0"/>
  </p:normalViewPr>
  <p:slideViewPr>
    <p:cSldViewPr snapToGrid="0">
      <p:cViewPr>
        <p:scale>
          <a:sx n="100" d="100"/>
          <a:sy n="100" d="100"/>
        </p:scale>
        <p:origin x="72" y="21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310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036</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05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06</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smtClean="0">
                <a:solidFill>
                  <a:srgbClr val="7F7F7F"/>
                </a:solidFill>
                <a:latin typeface="Verdana"/>
                <a:ea typeface="Verdana"/>
                <a:cs typeface="Verdana"/>
                <a:sym typeface="Verdana"/>
              </a:rPr>
              <a:t>Carolina Valencia </a:t>
            </a:r>
            <a:r>
              <a:rPr lang="es-MX" sz="1200" b="0" i="0" u="none" strike="noStrike" cap="none" dirty="0" smtClean="0">
                <a:solidFill>
                  <a:srgbClr val="7F7F7F"/>
                </a:solidFill>
                <a:latin typeface="Verdana"/>
                <a:ea typeface="Verdana"/>
                <a:cs typeface="Verdana"/>
                <a:sym typeface="Verdana"/>
              </a:rPr>
              <a:t>– Yira Fonsec</a:t>
            </a:r>
            <a:r>
              <a:rPr lang="es-MX" sz="1200" dirty="0" smtClean="0">
                <a:solidFill>
                  <a:srgbClr val="7F7F7F"/>
                </a:solidFill>
                <a:latin typeface="Verdana"/>
                <a:ea typeface="Verdana"/>
                <a:cs typeface="Verdana"/>
                <a:sym typeface="Verdana"/>
              </a:rPr>
              <a:t>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a:t>
            </a:r>
            <a:r>
              <a:rPr lang="es-MX" sz="1800" b="0" i="0" u="none" strike="noStrike" cap="none" dirty="0" smtClean="0">
                <a:solidFill>
                  <a:srgbClr val="7F7F7F"/>
                </a:solidFill>
                <a:latin typeface="Verdana"/>
                <a:ea typeface="Verdana"/>
                <a:cs typeface="Verdana"/>
                <a:sym typeface="Verdana"/>
              </a:rPr>
              <a:t>Pacífico y </a:t>
            </a:r>
            <a:r>
              <a:rPr lang="es-MX" sz="1800" b="0" i="0" u="none" strike="noStrike" cap="none" dirty="0">
                <a:solidFill>
                  <a:srgbClr val="7F7F7F"/>
                </a:solidFill>
                <a:latin typeface="Verdana"/>
                <a:ea typeface="Verdana"/>
                <a:cs typeface="Verdana"/>
                <a:sym typeface="Verdana"/>
              </a:rPr>
              <a:t>Orinoquia.</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36648" y="1612695"/>
            <a:ext cx="3322734" cy="4698836"/>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05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3"/>
            <a:ext cx="3960226" cy="5600343"/>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696966" y="2240229"/>
            <a:ext cx="2125239" cy="231336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14092189" y="1010727"/>
            <a:ext cx="1378600" cy="88316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7548635" y="2133600"/>
            <a:ext cx="2039430" cy="1400176"/>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9710810" y="2133600"/>
            <a:ext cx="2039430" cy="3486150"/>
          </a:xfrm>
          <a:prstGeom prst="rect">
            <a:avLst/>
          </a:prstGeom>
          <a:noFill/>
          <a:ln>
            <a:noFill/>
          </a:ln>
        </p:spPr>
      </p:pic>
    </p:spTree>
    <p:extLst>
      <p:ext uri="{BB962C8B-B14F-4D97-AF65-F5344CB8AC3E}">
        <p14:creationId xmlns:p14="http://schemas.microsoft.com/office/powerpoint/2010/main" val="1519775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725759282"/>
              </p:ext>
            </p:extLst>
          </p:nvPr>
        </p:nvGraphicFramePr>
        <p:xfrm>
          <a:off x="4823352" y="1888559"/>
          <a:ext cx="6973313" cy="2733250"/>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Arjona, El Guamo, Magangué, María La Baja.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Ayapel, Chimá, Ciénaga De Oro, Lorica, Sahagún, San Bernardo Del Viento.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Albania.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Ciénaga.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403169289"/>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6" cy="4757856"/>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13624741" y="3203848"/>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52707" y="2695037"/>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1924" y="375854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4185561052"/>
              </p:ext>
            </p:extLst>
          </p:nvPr>
        </p:nvGraphicFramePr>
        <p:xfrm>
          <a:off x="4184783" y="1846957"/>
          <a:ext cx="6746475" cy="2662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HUILA : La Argentina, Tarqui, Pitalito.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Jerusalén.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3" cy="4878489"/>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00163" y="2644682"/>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394106" y="3664107"/>
            <a:ext cx="457200"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2736840" y="2507408"/>
            <a:ext cx="432711"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3269522591"/>
              </p:ext>
            </p:extLst>
          </p:nvPr>
        </p:nvGraphicFramePr>
        <p:xfrm>
          <a:off x="4504988" y="3002403"/>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57314" y="883841"/>
            <a:ext cx="3728912" cy="5781674"/>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1" name="Google Shape;191;p59"/>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7">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8">
            <a:alphaModFix/>
          </a:blip>
          <a:srcRect/>
          <a:stretch/>
        </p:blipFill>
        <p:spPr>
          <a:xfrm>
            <a:off x="12860899" y="4888142"/>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693884" y="3740174"/>
            <a:ext cx="457200" cy="44669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2092177113"/>
              </p:ext>
            </p:extLst>
          </p:nvPr>
        </p:nvGraphicFramePr>
        <p:xfrm>
          <a:off x="5283839" y="2520965"/>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99" name="Google Shape;199;p4"/>
          <p:cNvGraphicFramePr/>
          <p:nvPr>
            <p:extLst>
              <p:ext uri="{D42A27DB-BD31-4B8C-83A1-F6EECF244321}">
                <p14:modId xmlns:p14="http://schemas.microsoft.com/office/powerpoint/2010/main" val="784000300"/>
              </p:ext>
            </p:extLst>
          </p:nvPr>
        </p:nvGraphicFramePr>
        <p:xfrm>
          <a:off x="12810858" y="3345473"/>
          <a:ext cx="6746475" cy="1790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Orocué, Paz De Ariporo, Pore, Recetor, Sabanalarga, San Luis De Palenque, Tauramena, Trinidad, Támara,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Castilla La Nueva, El Castillo, Lejanías, Mapiripán, Puerto Gaitán, Puerto Lleras, Puerto López, San Carlos De Guaroa, Uribe.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5" cy="4860675"/>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12584636" y="2009615"/>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13243713" y="2632697"/>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5499683" y="3293240"/>
            <a:ext cx="457200" cy="44669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6" cy="4876793"/>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6416611" y="3048878"/>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13436124" y="1135030"/>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12385318" y="2937206"/>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1069</Words>
  <Application>Microsoft Office PowerPoint</Application>
  <PresentationFormat>Panorámica</PresentationFormat>
  <Paragraphs>84</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 Narrow</vt:lpstr>
      <vt:lpstr>Helvetica Neue</vt:lpstr>
      <vt:lpstr>Arial</vt:lpstr>
      <vt:lpstr>Arial Black</vt:lpstr>
      <vt:lpstr>Calibri</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25</cp:revision>
  <dcterms:created xsi:type="dcterms:W3CDTF">2022-10-19T17:32:46Z</dcterms:created>
  <dcterms:modified xsi:type="dcterms:W3CDTF">2024-02-05T16:09:53Z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